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03087"/>
    <a:srgbClr val="FFB81C"/>
    <a:srgbClr val="AE2573"/>
    <a:srgbClr val="78BE20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F16623-469D-4CDB-908D-9369EE488F1A}" v="3" dt="2024-05-03T12:02:12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96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7247CA-31DA-20FA-1464-4E25F3B670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F6F52E-1973-9319-B778-5754CC2BF7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BFF34-4663-401C-937B-6E3B82C279D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F6AF9-BB8E-E38F-10E6-81FC3AD6E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A94CE-9637-9C69-5CC4-2D98660A0C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5D26-6011-452A-A7C5-04D88ADC9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294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55B7C-A128-48CB-929D-40BCE5833390}" type="datetimeFigureOut">
              <a:t>11/13/2024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23102-EA8A-4564-A1B6-C71E71DFF67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55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a typeface="Calibri"/>
                <a:cs typeface="Calibri"/>
              </a:rPr>
              <a:t>LTP – increase access to PR over 10 years</a:t>
            </a:r>
          </a:p>
          <a:p>
            <a:r>
              <a:rPr lang="en-GB" dirty="0">
                <a:ea typeface="Calibri"/>
                <a:cs typeface="Calibri"/>
              </a:rPr>
              <a:t>90% people who do PR report an improvement in QoL</a:t>
            </a:r>
          </a:p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623102-EA8A-4564-A1B6-C71E71DFF67B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1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 with low confidence">
            <a:extLst>
              <a:ext uri="{FF2B5EF4-FFF2-40B4-BE49-F238E27FC236}">
                <a16:creationId xmlns:a16="http://schemas.microsoft.com/office/drawing/2014/main" id="{9E2392B6-64AE-863A-7391-D7E88345AE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766" y="276174"/>
            <a:ext cx="2183932" cy="717112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D7478D74-A052-0F57-89AC-7417FA5A19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02" y="276174"/>
            <a:ext cx="733725" cy="687201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reflection endPos="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5964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640A-8C95-43A2-9090-8BC8F34A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6591E-DCE9-4226-B96A-77E0C7D16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5CE99-A083-4092-B627-E3E04195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B2901-2BD0-4834-826F-FE83115CC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502F3-F894-454E-B47B-18F42304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70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099FA7-13E3-44F2-A09D-C61E38C48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FBD567-B0C0-47CC-8122-FBD981416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694B4-EE03-4A0F-B3C1-68A58B30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7A2CD-AA2F-4A49-90DC-0C93238B0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AB13F-34B3-4591-956E-97AD6502A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89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141AF-7F31-403C-B126-8395A85D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CDF82-956C-4A57-821D-EBAA3AF9F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9F688-F6D8-4AEB-A033-F54ED46E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3B993-A96F-4A1C-B2FE-A1185872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77297-2389-460D-B5AB-F1C26E35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85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66D5-5092-49C1-83EB-AF0ED076C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07FD2-C909-445A-9E63-D97CD467D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2B372-A75D-496C-AA1A-1C4BCB8A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A34D8-3349-4DD0-8080-F9DC5AB82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FF90B-8AC4-4ACF-9F59-444F5C64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9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85905-2CA6-4716-A215-08BDC6D4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E0C7B-019A-4A15-BB98-A56E32A66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2583E-E714-4E52-A4EC-859C9793A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81120-8291-4ABF-AD40-0678C2ED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4CBA4-447E-4C93-ACC0-E6075587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976B5-C379-4127-B5D1-8F95A92A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97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EF38-336C-4D45-B6FC-06FEF5DCB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294EB-724B-4A5E-8E0F-CE461DEFF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62D2A-FD80-42CC-94CB-BE1B55CBF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49AFC5-F600-4445-A53B-70DECDA59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86B77-C661-4007-B634-18A9220D1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52FF4-2134-4683-A2DC-B52528B7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3688D-A235-4578-A608-9626F6A1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B8631-611F-4A89-AD41-712949E6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5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1957-AFBF-4C3F-9529-7A2B9FD9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7EAE9B-E5B9-4261-AE2A-3E0E3467E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DC064-F7E3-483C-A786-80201AFC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DA13D-4567-4F89-9A72-45D314C8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89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160292-1F88-467C-9776-FCC7D450D5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14ABC-3E19-4393-BCFC-084625245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4F3B4-1BF5-44EE-B533-B776C8C7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77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AA633-AA50-4496-80FB-3605D4135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D8C57-2499-48FF-AB03-9AA1942CD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C04DC-6274-4875-923A-C5CF5274B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261CE-71C9-4CE6-9E11-B8A8364B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7E290-E6E5-47CD-9989-590935BC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DA013-F0E8-41B3-8FB6-3055856E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01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1A82A-B7AD-49CD-9790-55A2FBA9E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5A92D-D9C2-4B99-B64C-A500065C8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FD9E6-7FB6-4B21-ACD3-0623F0A90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6AD1D-919D-4406-A59F-889F155F4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0FCCE0-2DEE-40F8-A056-86472EEFF24B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2F5537-E8C9-479E-BB39-90CEF08B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CA461-8532-4F61-8F0A-B48CA058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4E6714A-F00A-4C82-A6A8-E016DBA6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62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24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br01.safelinks.protection.outlook.com/?url=https%3A%2F%2Fforms.office.com%2Fe%2FQ3xvvVDg4B&amp;data=05%7C02%7Cdavid.lautman%40nhs.net%7C6cb33ee44d6b40faf0b808dc6535a5d5%7C37c354b285b047f5b22207b48d774ee3%7C0%7C0%7C638496528283537787%7CUnknown%7CTWFpbGZsb3d8eyJWIjoiMC4wLjAwMDAiLCJQIjoiV2luMzIiLCJBTiI6Ik1haWwiLCJXVCI6Mn0%3D%7C0%7C%7C%7C&amp;sdata=L51h8X3VcDr8GcIaC%2BZymly%2BTeJabnjcaGoSZ7s7FiU%3D&amp;reserved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ECE66B-1AAA-574D-5A69-8996F7885F5C}"/>
              </a:ext>
            </a:extLst>
          </p:cNvPr>
          <p:cNvSpPr txBox="1"/>
          <p:nvPr/>
        </p:nvSpPr>
        <p:spPr>
          <a:xfrm>
            <a:off x="5076675" y="1817495"/>
            <a:ext cx="6734558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Short survey to see if there is a need to offer support to people working in Primary Care to refer their patients to Pulmonary Rehab.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Access the survey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by scanning the QR code </a:t>
            </a:r>
            <a:r>
              <a:rPr lang="en-US" sz="24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OR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navigating to the link below:</a:t>
            </a:r>
          </a:p>
          <a:p>
            <a:endParaRPr lang="en-GB" sz="2400" u="sng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hlinkClick r:id="rId3"/>
            </a:endParaRPr>
          </a:p>
          <a:p>
            <a:r>
              <a:rPr lang="en-GB" sz="29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https://forms.office.com/e/Q3xvvVDg4B</a:t>
            </a:r>
            <a:endParaRPr lang="en-GB" sz="2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GB" sz="2800" dirty="0">
              <a:ea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A5780D-8CC2-7436-68B6-55BC5EDFF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" y="1238499"/>
            <a:ext cx="4761865" cy="47618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61AF4C-A9B6-DD1B-FDBE-037ABFE4077A}"/>
              </a:ext>
            </a:extLst>
          </p:cNvPr>
          <p:cNvSpPr txBox="1"/>
          <p:nvPr/>
        </p:nvSpPr>
        <p:spPr>
          <a:xfrm>
            <a:off x="784289" y="497304"/>
            <a:ext cx="10623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Survey: Referring to Pulmonary Rehabilitation (PR)</a:t>
            </a:r>
          </a:p>
        </p:txBody>
      </p:sp>
    </p:spTree>
    <p:extLst>
      <p:ext uri="{BB962C8B-B14F-4D97-AF65-F5344CB8AC3E}">
        <p14:creationId xmlns:p14="http://schemas.microsoft.com/office/powerpoint/2010/main" val="4253977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ICB Presentation" id="{A25A9865-C0E1-4570-A3B0-D8DBAB1F9155}" vid="{CF759377-1395-413C-95C4-BBC4EF61FB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ABE362B5E51C4A9A7F531A5A425CB8" ma:contentTypeVersion="12" ma:contentTypeDescription="Create a new document." ma:contentTypeScope="" ma:versionID="d01d92abedef4bc628c4e2690eba487e">
  <xsd:schema xmlns:xsd="http://www.w3.org/2001/XMLSchema" xmlns:xs="http://www.w3.org/2001/XMLSchema" xmlns:p="http://schemas.microsoft.com/office/2006/metadata/properties" xmlns:ns2="e70c22e7-ffcb-4c25-a3b8-32215833b3f7" xmlns:ns3="07e108ab-919e-4779-992b-d24e09bf8a63" targetNamespace="http://schemas.microsoft.com/office/2006/metadata/properties" ma:root="true" ma:fieldsID="fe8976d14e12741c9bf291b04fc4214d" ns2:_="" ns3:_="">
    <xsd:import namespace="e70c22e7-ffcb-4c25-a3b8-32215833b3f7"/>
    <xsd:import namespace="07e108ab-919e-4779-992b-d24e09bf8a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c22e7-ffcb-4c25-a3b8-32215833b3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108ab-919e-4779-992b-d24e09bf8a6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1c43ebf-a9c5-4907-b787-06dfa503974a}" ma:internalName="TaxCatchAll" ma:showField="CatchAllData" ma:web="07e108ab-919e-4779-992b-d24e09bf8a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e108ab-919e-4779-992b-d24e09bf8a63" xsi:nil="true"/>
    <SharedWithUsers xmlns="07e108ab-919e-4779-992b-d24e09bf8a63">
      <UserInfo>
        <DisplayName>FRANCEY, Georgina (BARNSLEY HOSPITAL NHS FOUNDATION TRUST)</DisplayName>
        <AccountId>749</AccountId>
        <AccountType/>
      </UserInfo>
    </SharedWithUsers>
    <lcf76f155ced4ddcb4097134ff3c332f xmlns="e70c22e7-ffcb-4c25-a3b8-32215833b3f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6F6FED-255D-4C26-9756-EB515166E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0c22e7-ffcb-4c25-a3b8-32215833b3f7"/>
    <ds:schemaRef ds:uri="07e108ab-919e-4779-992b-d24e09bf8a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9C2069-B6F9-4582-B4D7-67FCA1263D76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e70c22e7-ffcb-4c25-a3b8-32215833b3f7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07e108ab-919e-4779-992b-d24e09bf8a6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A2815B-D7DD-4F60-9D36-8D6A28BE940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SYICB-Presentation</Template>
  <TotalTime>10692</TotalTime>
  <Words>82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BBS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Subtitle  Author</dc:title>
  <dc:creator>STRIKE, Phillip (NHS SOUTH YORKSHIRE ICB - 02P)</dc:creator>
  <cp:lastModifiedBy>SMITH, Emma (BHF LUNDWOOD SURGERY)</cp:lastModifiedBy>
  <cp:revision>912</cp:revision>
  <dcterms:created xsi:type="dcterms:W3CDTF">2023-03-29T11:34:24Z</dcterms:created>
  <dcterms:modified xsi:type="dcterms:W3CDTF">2024-11-13T10:04:28Z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0x0101002F73B193DA3CE84A8B57664592ABD101</vt:lpwstr>
  </property>
  <property fmtid="{D5CDD505-2E9C-101B-9397-08002B2CF9AE}" pid="3" name="MediaServiceImageTags">
    <vt:lpwstr/>
  </property>
</Properties>
</file>