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28" r:id="rId3"/>
  </p:sldMasterIdLst>
  <p:notesMasterIdLst>
    <p:notesMasterId r:id="rId34"/>
  </p:notesMasterIdLst>
  <p:sldIdLst>
    <p:sldId id="2145707556" r:id="rId4"/>
    <p:sldId id="2145708063" r:id="rId5"/>
    <p:sldId id="2145708065" r:id="rId6"/>
    <p:sldId id="2145708066" r:id="rId7"/>
    <p:sldId id="2145708068" r:id="rId8"/>
    <p:sldId id="2145708069" r:id="rId9"/>
    <p:sldId id="2145708071" r:id="rId10"/>
    <p:sldId id="2145708072" r:id="rId11"/>
    <p:sldId id="2145708073" r:id="rId12"/>
    <p:sldId id="2145708074" r:id="rId13"/>
    <p:sldId id="2145708075" r:id="rId14"/>
    <p:sldId id="2145708076" r:id="rId15"/>
    <p:sldId id="2145708070" r:id="rId16"/>
    <p:sldId id="2145708064" r:id="rId17"/>
    <p:sldId id="842" r:id="rId18"/>
    <p:sldId id="846" r:id="rId19"/>
    <p:sldId id="847" r:id="rId20"/>
    <p:sldId id="948" r:id="rId21"/>
    <p:sldId id="2145708079" r:id="rId22"/>
    <p:sldId id="2145708080" r:id="rId23"/>
    <p:sldId id="2145708085" r:id="rId24"/>
    <p:sldId id="2145708086" r:id="rId25"/>
    <p:sldId id="2145708087" r:id="rId26"/>
    <p:sldId id="2145708088" r:id="rId27"/>
    <p:sldId id="2145708051" r:id="rId28"/>
    <p:sldId id="2145708052" r:id="rId29"/>
    <p:sldId id="2145708081" r:id="rId30"/>
    <p:sldId id="2145708083" r:id="rId31"/>
    <p:sldId id="2145708082" r:id="rId32"/>
    <p:sldId id="2145708056" r:id="rId33"/>
  </p:sldIdLst>
  <p:sldSz cx="9144000" cy="6858000" type="screen4x3"/>
  <p:notesSz cx="6858000" cy="9144000"/>
  <p:custShowLst>
    <p:custShow name="Looping intro" id="0">
      <p:sldLst/>
    </p:custShow>
  </p:custShow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9879" autoAdjust="0"/>
  </p:normalViewPr>
  <p:slideViewPr>
    <p:cSldViewPr>
      <p:cViewPr varScale="1">
        <p:scale>
          <a:sx n="57" d="100"/>
          <a:sy n="57" d="100"/>
        </p:scale>
        <p:origin x="138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C9A51-8A30-C047-8773-C17AB2B3F6B4}" type="doc">
      <dgm:prSet loTypeId="urn:microsoft.com/office/officeart/2005/8/layout/process1" loCatId="" qsTypeId="urn:microsoft.com/office/officeart/2005/8/quickstyle/simple1" qsCatId="simple" csTypeId="urn:microsoft.com/office/officeart/2005/8/colors/accent1_2" csCatId="accent1" phldr="1"/>
      <dgm:spPr/>
    </dgm:pt>
    <dgm:pt modelId="{B1FBBEE4-6F6E-A348-8031-1F85B56CCAB4}">
      <dgm:prSet phldrT="[Text]"/>
      <dgm:spPr>
        <a:solidFill>
          <a:schemeClr val="tx2">
            <a:lumMod val="75000"/>
          </a:schemeClr>
        </a:solidFill>
      </dgm:spPr>
      <dgm:t>
        <a:bodyPr/>
        <a:lstStyle/>
        <a:p>
          <a:r>
            <a:rPr lang="en-GB" dirty="0"/>
            <a:t>A discharge referral is received by the pharmacy and checked</a:t>
          </a:r>
        </a:p>
      </dgm:t>
    </dgm:pt>
    <dgm:pt modelId="{6FB85074-4336-4C42-9098-8941B1AF7271}" type="parTrans" cxnId="{10A19535-B17F-1249-9C3D-2042782280FA}">
      <dgm:prSet/>
      <dgm:spPr/>
      <dgm:t>
        <a:bodyPr/>
        <a:lstStyle/>
        <a:p>
          <a:endParaRPr lang="en-GB"/>
        </a:p>
      </dgm:t>
    </dgm:pt>
    <dgm:pt modelId="{B09863E2-83B2-FA45-B4E1-7259983C18A5}" type="sibTrans" cxnId="{10A19535-B17F-1249-9C3D-2042782280FA}">
      <dgm:prSet/>
      <dgm:spPr/>
      <dgm:t>
        <a:bodyPr/>
        <a:lstStyle/>
        <a:p>
          <a:endParaRPr lang="en-GB"/>
        </a:p>
      </dgm:t>
    </dgm:pt>
    <dgm:pt modelId="{79CCFF05-DE0A-6D40-A9E2-B6F8D9AC9898}">
      <dgm:prSet phldrT="[Text]"/>
      <dgm:spPr>
        <a:solidFill>
          <a:schemeClr val="tx2">
            <a:lumMod val="60000"/>
            <a:lumOff val="40000"/>
          </a:schemeClr>
        </a:solidFill>
      </dgm:spPr>
      <dgm:t>
        <a:bodyPr/>
        <a:lstStyle/>
        <a:p>
          <a:r>
            <a:rPr lang="en-GB" dirty="0"/>
            <a:t>The first prescription is received by the pharmacy following discharge </a:t>
          </a:r>
        </a:p>
      </dgm:t>
    </dgm:pt>
    <dgm:pt modelId="{50C4E085-D165-3E44-A34F-471A96AFD5D9}" type="parTrans" cxnId="{F7BD1BC6-08AA-CA46-93F0-A67FA49BBBAF}">
      <dgm:prSet/>
      <dgm:spPr/>
      <dgm:t>
        <a:bodyPr/>
        <a:lstStyle/>
        <a:p>
          <a:endParaRPr lang="en-GB"/>
        </a:p>
      </dgm:t>
    </dgm:pt>
    <dgm:pt modelId="{4B2E5272-3770-A14F-AD5A-C84438E013EA}" type="sibTrans" cxnId="{F7BD1BC6-08AA-CA46-93F0-A67FA49BBBAF}">
      <dgm:prSet/>
      <dgm:spPr/>
      <dgm:t>
        <a:bodyPr/>
        <a:lstStyle/>
        <a:p>
          <a:endParaRPr lang="en-GB"/>
        </a:p>
      </dgm:t>
    </dgm:pt>
    <dgm:pt modelId="{151CABD4-6902-D646-8DB0-F7F711026E91}">
      <dgm:prSet phldrT="[Text]"/>
      <dgm:spPr>
        <a:solidFill>
          <a:schemeClr val="tx2">
            <a:lumMod val="40000"/>
            <a:lumOff val="60000"/>
          </a:schemeClr>
        </a:solidFill>
      </dgm:spPr>
      <dgm:t>
        <a:bodyPr/>
        <a:lstStyle/>
        <a:p>
          <a:r>
            <a:rPr lang="en-GB" dirty="0"/>
            <a:t>Check the patient’s understanding of their medicines regime</a:t>
          </a:r>
        </a:p>
      </dgm:t>
    </dgm:pt>
    <dgm:pt modelId="{C2E95A4F-6168-7746-8419-2AA39E638D95}" type="parTrans" cxnId="{8B0376A9-2827-9942-8021-B90A8B3D8442}">
      <dgm:prSet/>
      <dgm:spPr/>
      <dgm:t>
        <a:bodyPr/>
        <a:lstStyle/>
        <a:p>
          <a:endParaRPr lang="en-GB"/>
        </a:p>
      </dgm:t>
    </dgm:pt>
    <dgm:pt modelId="{12C8A0B0-676D-E54E-997A-3B6444344545}" type="sibTrans" cxnId="{8B0376A9-2827-9942-8021-B90A8B3D8442}">
      <dgm:prSet/>
      <dgm:spPr/>
      <dgm:t>
        <a:bodyPr/>
        <a:lstStyle/>
        <a:p>
          <a:endParaRPr lang="en-GB"/>
        </a:p>
      </dgm:t>
    </dgm:pt>
    <dgm:pt modelId="{A5F66615-0A15-654B-9117-1304CFA615C1}" type="pres">
      <dgm:prSet presAssocID="{A9BC9A51-8A30-C047-8773-C17AB2B3F6B4}" presName="Name0" presStyleCnt="0">
        <dgm:presLayoutVars>
          <dgm:dir/>
          <dgm:resizeHandles val="exact"/>
        </dgm:presLayoutVars>
      </dgm:prSet>
      <dgm:spPr/>
    </dgm:pt>
    <dgm:pt modelId="{F94F7793-6920-7646-9E5B-C2AAB366D528}" type="pres">
      <dgm:prSet presAssocID="{B1FBBEE4-6F6E-A348-8031-1F85B56CCAB4}" presName="node" presStyleLbl="node1" presStyleIdx="0" presStyleCnt="3" custScaleX="107799" custScaleY="120527">
        <dgm:presLayoutVars>
          <dgm:bulletEnabled val="1"/>
        </dgm:presLayoutVars>
      </dgm:prSet>
      <dgm:spPr/>
    </dgm:pt>
    <dgm:pt modelId="{9E2B5C46-FC0E-054C-8D64-841A3674509F}" type="pres">
      <dgm:prSet presAssocID="{B09863E2-83B2-FA45-B4E1-7259983C18A5}" presName="sibTrans" presStyleLbl="sibTrans2D1" presStyleIdx="0" presStyleCnt="2"/>
      <dgm:spPr/>
    </dgm:pt>
    <dgm:pt modelId="{7D19F819-23D3-AC4E-90B6-6F724217BF64}" type="pres">
      <dgm:prSet presAssocID="{B09863E2-83B2-FA45-B4E1-7259983C18A5}" presName="connectorText" presStyleLbl="sibTrans2D1" presStyleIdx="0" presStyleCnt="2"/>
      <dgm:spPr/>
    </dgm:pt>
    <dgm:pt modelId="{B9847B7F-AB08-0A44-A561-299D15C592FD}" type="pres">
      <dgm:prSet presAssocID="{79CCFF05-DE0A-6D40-A9E2-B6F8D9AC9898}" presName="node" presStyleLbl="node1" presStyleIdx="1" presStyleCnt="3" custScaleX="118367" custScaleY="126267">
        <dgm:presLayoutVars>
          <dgm:bulletEnabled val="1"/>
        </dgm:presLayoutVars>
      </dgm:prSet>
      <dgm:spPr/>
    </dgm:pt>
    <dgm:pt modelId="{A0D60CF1-A639-BA47-86BD-7DB33A6F0BE6}" type="pres">
      <dgm:prSet presAssocID="{4B2E5272-3770-A14F-AD5A-C84438E013EA}" presName="sibTrans" presStyleLbl="sibTrans2D1" presStyleIdx="1" presStyleCnt="2"/>
      <dgm:spPr/>
    </dgm:pt>
    <dgm:pt modelId="{728C6B46-7719-2447-A268-3D813860215F}" type="pres">
      <dgm:prSet presAssocID="{4B2E5272-3770-A14F-AD5A-C84438E013EA}" presName="connectorText" presStyleLbl="sibTrans2D1" presStyleIdx="1" presStyleCnt="2"/>
      <dgm:spPr/>
    </dgm:pt>
    <dgm:pt modelId="{7B6DE058-2F60-684E-B14A-060CF93AC0EE}" type="pres">
      <dgm:prSet presAssocID="{151CABD4-6902-D646-8DB0-F7F711026E91}" presName="node" presStyleLbl="node1" presStyleIdx="2" presStyleCnt="3" custScaleX="128632" custScaleY="126267">
        <dgm:presLayoutVars>
          <dgm:bulletEnabled val="1"/>
        </dgm:presLayoutVars>
      </dgm:prSet>
      <dgm:spPr/>
    </dgm:pt>
  </dgm:ptLst>
  <dgm:cxnLst>
    <dgm:cxn modelId="{10A19535-B17F-1249-9C3D-2042782280FA}" srcId="{A9BC9A51-8A30-C047-8773-C17AB2B3F6B4}" destId="{B1FBBEE4-6F6E-A348-8031-1F85B56CCAB4}" srcOrd="0" destOrd="0" parTransId="{6FB85074-4336-4C42-9098-8941B1AF7271}" sibTransId="{B09863E2-83B2-FA45-B4E1-7259983C18A5}"/>
    <dgm:cxn modelId="{A0D8CD74-EF9F-4C4B-898B-2D9E6A4FC311}" type="presOf" srcId="{B09863E2-83B2-FA45-B4E1-7259983C18A5}" destId="{9E2B5C46-FC0E-054C-8D64-841A3674509F}" srcOrd="0" destOrd="0" presId="urn:microsoft.com/office/officeart/2005/8/layout/process1"/>
    <dgm:cxn modelId="{19B85E7E-D622-7F4E-BCB0-B2096142F9CE}" type="presOf" srcId="{4B2E5272-3770-A14F-AD5A-C84438E013EA}" destId="{A0D60CF1-A639-BA47-86BD-7DB33A6F0BE6}" srcOrd="0" destOrd="0" presId="urn:microsoft.com/office/officeart/2005/8/layout/process1"/>
    <dgm:cxn modelId="{8B0376A9-2827-9942-8021-B90A8B3D8442}" srcId="{A9BC9A51-8A30-C047-8773-C17AB2B3F6B4}" destId="{151CABD4-6902-D646-8DB0-F7F711026E91}" srcOrd="2" destOrd="0" parTransId="{C2E95A4F-6168-7746-8419-2AA39E638D95}" sibTransId="{12C8A0B0-676D-E54E-997A-3B6444344545}"/>
    <dgm:cxn modelId="{2C444AB1-55B1-D246-BD01-BDE965FACD62}" type="presOf" srcId="{151CABD4-6902-D646-8DB0-F7F711026E91}" destId="{7B6DE058-2F60-684E-B14A-060CF93AC0EE}" srcOrd="0" destOrd="0" presId="urn:microsoft.com/office/officeart/2005/8/layout/process1"/>
    <dgm:cxn modelId="{9AAD49C5-43AD-214B-9B3B-DD0CD9FAC971}" type="presOf" srcId="{B1FBBEE4-6F6E-A348-8031-1F85B56CCAB4}" destId="{F94F7793-6920-7646-9E5B-C2AAB366D528}" srcOrd="0" destOrd="0" presId="urn:microsoft.com/office/officeart/2005/8/layout/process1"/>
    <dgm:cxn modelId="{F7BD1BC6-08AA-CA46-93F0-A67FA49BBBAF}" srcId="{A9BC9A51-8A30-C047-8773-C17AB2B3F6B4}" destId="{79CCFF05-DE0A-6D40-A9E2-B6F8D9AC9898}" srcOrd="1" destOrd="0" parTransId="{50C4E085-D165-3E44-A34F-471A96AFD5D9}" sibTransId="{4B2E5272-3770-A14F-AD5A-C84438E013EA}"/>
    <dgm:cxn modelId="{23F8C3DE-5A0A-B642-ACFE-5825B45AB963}" type="presOf" srcId="{4B2E5272-3770-A14F-AD5A-C84438E013EA}" destId="{728C6B46-7719-2447-A268-3D813860215F}" srcOrd="1" destOrd="0" presId="urn:microsoft.com/office/officeart/2005/8/layout/process1"/>
    <dgm:cxn modelId="{6EAAB8E9-BE2E-8942-BF7C-13E0B8DA3218}" type="presOf" srcId="{B09863E2-83B2-FA45-B4E1-7259983C18A5}" destId="{7D19F819-23D3-AC4E-90B6-6F724217BF64}" srcOrd="1" destOrd="0" presId="urn:microsoft.com/office/officeart/2005/8/layout/process1"/>
    <dgm:cxn modelId="{0B263AF6-0068-6248-8826-96DE4008389F}" type="presOf" srcId="{A9BC9A51-8A30-C047-8773-C17AB2B3F6B4}" destId="{A5F66615-0A15-654B-9117-1304CFA615C1}" srcOrd="0" destOrd="0" presId="urn:microsoft.com/office/officeart/2005/8/layout/process1"/>
    <dgm:cxn modelId="{6B3677F6-B5E9-C74C-A081-C021B25D420A}" type="presOf" srcId="{79CCFF05-DE0A-6D40-A9E2-B6F8D9AC9898}" destId="{B9847B7F-AB08-0A44-A561-299D15C592FD}" srcOrd="0" destOrd="0" presId="urn:microsoft.com/office/officeart/2005/8/layout/process1"/>
    <dgm:cxn modelId="{2E421966-3A9C-E947-832E-51F77EF0F5B2}" type="presParOf" srcId="{A5F66615-0A15-654B-9117-1304CFA615C1}" destId="{F94F7793-6920-7646-9E5B-C2AAB366D528}" srcOrd="0" destOrd="0" presId="urn:microsoft.com/office/officeart/2005/8/layout/process1"/>
    <dgm:cxn modelId="{EB70050A-FCC1-7741-8C76-F3769E4F0707}" type="presParOf" srcId="{A5F66615-0A15-654B-9117-1304CFA615C1}" destId="{9E2B5C46-FC0E-054C-8D64-841A3674509F}" srcOrd="1" destOrd="0" presId="urn:microsoft.com/office/officeart/2005/8/layout/process1"/>
    <dgm:cxn modelId="{86B45219-634E-4D4A-BDE4-BBC3AEEFE080}" type="presParOf" srcId="{9E2B5C46-FC0E-054C-8D64-841A3674509F}" destId="{7D19F819-23D3-AC4E-90B6-6F724217BF64}" srcOrd="0" destOrd="0" presId="urn:microsoft.com/office/officeart/2005/8/layout/process1"/>
    <dgm:cxn modelId="{0672B175-E4FC-E14B-A70A-5EF75BAEDD74}" type="presParOf" srcId="{A5F66615-0A15-654B-9117-1304CFA615C1}" destId="{B9847B7F-AB08-0A44-A561-299D15C592FD}" srcOrd="2" destOrd="0" presId="urn:microsoft.com/office/officeart/2005/8/layout/process1"/>
    <dgm:cxn modelId="{710FF99E-69AE-104D-85C9-77560916A393}" type="presParOf" srcId="{A5F66615-0A15-654B-9117-1304CFA615C1}" destId="{A0D60CF1-A639-BA47-86BD-7DB33A6F0BE6}" srcOrd="3" destOrd="0" presId="urn:microsoft.com/office/officeart/2005/8/layout/process1"/>
    <dgm:cxn modelId="{63E39651-9CE4-3141-9B40-972E43E73CC5}" type="presParOf" srcId="{A0D60CF1-A639-BA47-86BD-7DB33A6F0BE6}" destId="{728C6B46-7719-2447-A268-3D813860215F}" srcOrd="0" destOrd="0" presId="urn:microsoft.com/office/officeart/2005/8/layout/process1"/>
    <dgm:cxn modelId="{2AB9D314-98BD-4145-BF72-4D8A73F745E1}" type="presParOf" srcId="{A5F66615-0A15-654B-9117-1304CFA615C1}" destId="{7B6DE058-2F60-684E-B14A-060CF93AC0E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7793-6920-7646-9E5B-C2AAB366D528}">
      <dsp:nvSpPr>
        <dsp:cNvPr id="0" name=""/>
        <dsp:cNvSpPr/>
      </dsp:nvSpPr>
      <dsp:spPr>
        <a:xfrm>
          <a:off x="222" y="1284289"/>
          <a:ext cx="2229167" cy="1495421"/>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 discharge referral is received by the pharmacy and checked</a:t>
          </a:r>
        </a:p>
      </dsp:txBody>
      <dsp:txXfrm>
        <a:off x="44021" y="1328088"/>
        <a:ext cx="2141569" cy="1407823"/>
      </dsp:txXfrm>
    </dsp:sp>
    <dsp:sp modelId="{9E2B5C46-FC0E-054C-8D64-841A3674509F}">
      <dsp:nvSpPr>
        <dsp:cNvPr id="0" name=""/>
        <dsp:cNvSpPr/>
      </dsp:nvSpPr>
      <dsp:spPr>
        <a:xfrm>
          <a:off x="2436179" y="1775581"/>
          <a:ext cx="438393" cy="512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436179" y="1878148"/>
        <a:ext cx="306875" cy="307703"/>
      </dsp:txXfrm>
    </dsp:sp>
    <dsp:sp modelId="{B9847B7F-AB08-0A44-A561-299D15C592FD}">
      <dsp:nvSpPr>
        <dsp:cNvPr id="0" name=""/>
        <dsp:cNvSpPr/>
      </dsp:nvSpPr>
      <dsp:spPr>
        <a:xfrm>
          <a:off x="3056546" y="1248680"/>
          <a:ext cx="2447702" cy="1566639"/>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first prescription is received by the pharmacy following discharge </a:t>
          </a:r>
        </a:p>
      </dsp:txBody>
      <dsp:txXfrm>
        <a:off x="3102431" y="1294565"/>
        <a:ext cx="2355932" cy="1474869"/>
      </dsp:txXfrm>
    </dsp:sp>
    <dsp:sp modelId="{A0D60CF1-A639-BA47-86BD-7DB33A6F0BE6}">
      <dsp:nvSpPr>
        <dsp:cNvPr id="0" name=""/>
        <dsp:cNvSpPr/>
      </dsp:nvSpPr>
      <dsp:spPr>
        <a:xfrm>
          <a:off x="5711038" y="1775581"/>
          <a:ext cx="438393" cy="512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711038" y="1878148"/>
        <a:ext cx="306875" cy="307703"/>
      </dsp:txXfrm>
    </dsp:sp>
    <dsp:sp modelId="{7B6DE058-2F60-684E-B14A-060CF93AC0EE}">
      <dsp:nvSpPr>
        <dsp:cNvPr id="0" name=""/>
        <dsp:cNvSpPr/>
      </dsp:nvSpPr>
      <dsp:spPr>
        <a:xfrm>
          <a:off x="6331406" y="1248680"/>
          <a:ext cx="2659971" cy="156663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Check the patient’s understanding of their medicines regime</a:t>
          </a:r>
        </a:p>
      </dsp:txBody>
      <dsp:txXfrm>
        <a:off x="6377291" y="1294565"/>
        <a:ext cx="2568201" cy="14748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6T14:38:28.290"/>
    </inkml:context>
    <inkml:brush xml:id="br0">
      <inkml:brushProperty name="width" value="0.5" units="cm"/>
      <inkml:brushProperty name="height" value="1" units="cm"/>
      <inkml:brushProperty name="tip" value="rectangle"/>
      <inkml:brushProperty name="rasterOp" value="maskPen"/>
    </inkml:brush>
  </inkml:definitions>
  <inkml:trace contextRef="#ctx0" brushRef="#br0">0 7,'57'7,"0"-1,-3 0,-6-2,-11-4,-4 4,-17 0,13 0,-3 0,5-4,-2 0,-5 0,7 0,-7 0,5 0,-5 4,29 5,-24-3,12 1,-20-7,-1 0,10 0,1 0,-7 0,6 0,-6 0,7 0,-7 0,16 0,-20 0,13 0,-4 0,-10 0,17 0,-15-4,2-3,9-2,-13 5,13 5,5 3,-13-1,13-3,-8-7,-4 5,11-6,-6 8,-7 0,23 0,-7 0,6 0,-12 0,-18 0,15-4,-8-3,8-5,-11-4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29.790"/>
    </inkml:context>
    <inkml:brush xml:id="br0">
      <inkml:brushProperty name="width" value="0.2" units="cm"/>
      <inkml:brushProperty name="height" value="0.2" units="cm"/>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0.446"/>
    </inkml:context>
    <inkml:brush xml:id="br0">
      <inkml:brushProperty name="width" value="0.2" units="cm"/>
      <inkml:brushProperty name="height" value="0.2" units="cm"/>
    </inkml:brush>
  </inkml:definitions>
  <inkml:trace contextRef="#ctx0" brushRef="#br0">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0.958"/>
    </inkml:context>
    <inkml:brush xml:id="br0">
      <inkml:brushProperty name="width" value="0.2" units="cm"/>
      <inkml:brushProperty name="height" value="0.2" units="cm"/>
    </inkml:brush>
  </inkml:definitions>
  <inkml:trace contextRef="#ctx0" brushRef="#br0">1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1.494"/>
    </inkml:context>
    <inkml:brush xml:id="br0">
      <inkml:brushProperty name="width" value="0.2" units="cm"/>
      <inkml:brushProperty name="height" value="0.2" units="cm"/>
    </inkml:brush>
  </inkml:definitions>
  <inkml:trace contextRef="#ctx0" brushRef="#br0">0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2.510"/>
    </inkml:context>
    <inkml:brush xml:id="br0">
      <inkml:brushProperty name="width" value="0.2" units="cm"/>
      <inkml:brushProperty name="height" value="0.2" units="cm"/>
    </inkml:brush>
  </inkml:definitions>
  <inkml:trace contextRef="#ctx0" brushRef="#br0">0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3.118"/>
    </inkml:context>
    <inkml:brush xml:id="br0">
      <inkml:brushProperty name="width" value="0.2" units="cm"/>
      <inkml:brushProperty name="height" value="0.2" units="cm"/>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3.566"/>
    </inkml:context>
    <inkml:brush xml:id="br0">
      <inkml:brushProperty name="width" value="0.2" units="cm"/>
      <inkml:brushProperty name="height" value="0.2" units="cm"/>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4.126"/>
    </inkml:context>
    <inkml:brush xml:id="br0">
      <inkml:brushProperty name="width" value="0.2" units="cm"/>
      <inkml:brushProperty name="height" value="0.2" units="cm"/>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4.566"/>
    </inkml:context>
    <inkml:brush xml:id="br0">
      <inkml:brushProperty name="width" value="0.2" units="cm"/>
      <inkml:brushProperty name="height" value="0.2" units="cm"/>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5.078"/>
    </inkml:context>
    <inkml:brush xml:id="br0">
      <inkml:brushProperty name="width" value="0.2" units="cm"/>
      <inkml:brushProperty name="height" value="0.2"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34.026"/>
    </inkml:context>
    <inkml:brush xml:id="br0">
      <inkml:brushProperty name="width" value="0.35" units="cm"/>
      <inkml:brushProperty name="height" value="0.35" units="cm"/>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6.286"/>
    </inkml:context>
    <inkml:brush xml:id="br0">
      <inkml:brushProperty name="width" value="0.2" units="cm"/>
      <inkml:brushProperty name="height" value="0.2" units="cm"/>
    </inkml:brush>
  </inkml:definitions>
  <inkml:trace contextRef="#ctx0" brushRef="#br0">1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36.790"/>
    </inkml:context>
    <inkml:brush xml:id="br0">
      <inkml:brushProperty name="width" value="0.2" units="cm"/>
      <inkml:brushProperty name="height" value="0.2" units="cm"/>
    </inkml:brush>
  </inkml:definitions>
  <inkml:trace contextRef="#ctx0" brushRef="#br0">1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0.854"/>
    </inkml:context>
    <inkml:brush xml:id="br0">
      <inkml:brushProperty name="width" value="0.2" units="cm"/>
      <inkml:brushProperty name="height" value="0.2" units="cm"/>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1.606"/>
    </inkml:context>
    <inkml:brush xml:id="br0">
      <inkml:brushProperty name="width" value="0.2" units="cm"/>
      <inkml:brushProperty name="height" value="0.2" units="cm"/>
    </inkml:brush>
  </inkml:definitions>
  <inkml:trace contextRef="#ctx0" brushRef="#br0">1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2.118"/>
    </inkml:context>
    <inkml:brush xml:id="br0">
      <inkml:brushProperty name="width" value="0.2" units="cm"/>
      <inkml:brushProperty name="height" value="0.2" units="cm"/>
    </inkml:brush>
  </inkml:definitions>
  <inkml:trace contextRef="#ctx0" brushRef="#br0">0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2.501"/>
    </inkml:context>
    <inkml:brush xml:id="br0">
      <inkml:brushProperty name="width" value="0.2" units="cm"/>
      <inkml:brushProperty name="height" value="0.2" units="cm"/>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2.998"/>
    </inkml:context>
    <inkml:brush xml:id="br0">
      <inkml:brushProperty name="width" value="0.2" units="cm"/>
      <inkml:brushProperty name="height" value="0.2" units="cm"/>
    </inkml:brush>
  </inkml:definitions>
  <inkml:trace contextRef="#ctx0" brushRef="#br0">1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3.790"/>
    </inkml:context>
    <inkml:brush xml:id="br0">
      <inkml:brushProperty name="width" value="0.2" units="cm"/>
      <inkml:brushProperty name="height" value="0.2" units="cm"/>
    </inkml:brush>
  </inkml:definitions>
  <inkml:trace contextRef="#ctx0" brushRef="#br0">0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4.165"/>
    </inkml:context>
    <inkml:brush xml:id="br0">
      <inkml:brushProperty name="width" value="0.2" units="cm"/>
      <inkml:brushProperty name="height" value="0.2" units="cm"/>
    </inkml:brush>
  </inkml:definitions>
  <inkml:trace contextRef="#ctx0" brushRef="#br0">0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4.534"/>
    </inkml:context>
    <inkml:brush xml:id="br0">
      <inkml:brushProperty name="width" value="0.2" units="cm"/>
      <inkml:brushProperty name="height" value="0.2"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35.769"/>
    </inkml:context>
    <inkml:brush xml:id="br0">
      <inkml:brushProperty name="width" value="0.35" units="cm"/>
      <inkml:brushProperty name="height" value="0.35" units="cm"/>
    </inkml:brush>
  </inkml:definitions>
  <inkml:trace contextRef="#ctx0" brushRef="#br0">0 0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4.893"/>
    </inkml:context>
    <inkml:brush xml:id="br0">
      <inkml:brushProperty name="width" value="0.2" units="cm"/>
      <inkml:brushProperty name="height" value="0.2" units="cm"/>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5.246"/>
    </inkml:context>
    <inkml:brush xml:id="br0">
      <inkml:brushProperty name="width" value="0.2" units="cm"/>
      <inkml:brushProperty name="height" value="0.2" units="cm"/>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5.686"/>
    </inkml:context>
    <inkml:brush xml:id="br0">
      <inkml:brushProperty name="width" value="0.2" units="cm"/>
      <inkml:brushProperty name="height" value="0.2" units="cm"/>
    </inkml:brush>
  </inkml:definitions>
  <inkml:trace contextRef="#ctx0" brushRef="#br0">1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6.277"/>
    </inkml:context>
    <inkml:brush xml:id="br0">
      <inkml:brushProperty name="width" value="0.2" units="cm"/>
      <inkml:brushProperty name="height" value="0.2" units="cm"/>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6.798"/>
    </inkml:context>
    <inkml:brush xml:id="br0">
      <inkml:brushProperty name="width" value="0.2" units="cm"/>
      <inkml:brushProperty name="height" value="0.2" units="cm"/>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7.382"/>
    </inkml:context>
    <inkml:brush xml:id="br0">
      <inkml:brushProperty name="width" value="0.2" units="cm"/>
      <inkml:brushProperty name="height" value="0.2" units="cm"/>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7.846"/>
    </inkml:context>
    <inkml:brush xml:id="br0">
      <inkml:brushProperty name="width" value="0.2" units="cm"/>
      <inkml:brushProperty name="height" value="0.2" units="cm"/>
    </inkml:brush>
  </inkml:definitions>
  <inkml:trace contextRef="#ctx0" brushRef="#br0">0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48.382"/>
    </inkml:context>
    <inkml:brush xml:id="br0">
      <inkml:brushProperty name="width" value="0.2" units="cm"/>
      <inkml:brushProperty name="height" value="0.2" units="cm"/>
    </inkml:brush>
  </inkml:definitions>
  <inkml:trace contextRef="#ctx0" brushRef="#br0">1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1.294"/>
    </inkml:context>
    <inkml:brush xml:id="br0">
      <inkml:brushProperty name="width" value="0.2" units="cm"/>
      <inkml:brushProperty name="height" value="0.2" units="cm"/>
    </inkml:brush>
  </inkml:definitions>
  <inkml:trace contextRef="#ctx0" brushRef="#br0">1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2.086"/>
    </inkml:context>
    <inkml:brush xml:id="br0">
      <inkml:brushProperty name="width" value="0.2" units="cm"/>
      <inkml:brushProperty name="height" value="0.2" units="cm"/>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36.929"/>
    </inkml:context>
    <inkml:brush xml:id="br0">
      <inkml:brushProperty name="width" value="0.35" units="cm"/>
      <inkml:brushProperty name="height" value="0.35" units="cm"/>
    </inkml:brush>
  </inkml:definitions>
  <inkml:trace contextRef="#ctx0" brushRef="#br0">1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3.470"/>
    </inkml:context>
    <inkml:brush xml:id="br0">
      <inkml:brushProperty name="width" value="0.2" units="cm"/>
      <inkml:brushProperty name="height" value="0.2" units="cm"/>
    </inkml:brush>
  </inkml:definitions>
  <inkml:trace contextRef="#ctx0" brushRef="#br0">0 0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3.950"/>
    </inkml:context>
    <inkml:brush xml:id="br0">
      <inkml:brushProperty name="width" value="0.2" units="cm"/>
      <inkml:brushProperty name="height" value="0.2" units="cm"/>
    </inkml:brush>
  </inkml:definitions>
  <inkml:trace contextRef="#ctx0" brushRef="#br0">0 0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4.405"/>
    </inkml:context>
    <inkml:brush xml:id="br0">
      <inkml:brushProperty name="width" value="0.2" units="cm"/>
      <inkml:brushProperty name="height" value="0.2" units="cm"/>
    </inkml:brush>
  </inkml:definitions>
  <inkml:trace contextRef="#ctx0" brushRef="#br0">0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5.182"/>
    </inkml:context>
    <inkml:brush xml:id="br0">
      <inkml:brushProperty name="width" value="0.2" units="cm"/>
      <inkml:brushProperty name="height" value="0.2" units="cm"/>
    </inkml:brush>
  </inkml:definitions>
  <inkml:trace contextRef="#ctx0" brushRef="#br0">0 1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7.333"/>
    </inkml:context>
    <inkml:brush xml:id="br0">
      <inkml:brushProperty name="width" value="0.2" units="cm"/>
      <inkml:brushProperty name="height" value="0.2" units="cm"/>
    </inkml:brush>
  </inkml:definitions>
  <inkml:trace contextRef="#ctx0" brushRef="#br0">1 1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8.533"/>
    </inkml:context>
    <inkml:brush xml:id="br0">
      <inkml:brushProperty name="width" value="0.2" units="cm"/>
      <inkml:brushProperty name="height" value="0.2" units="cm"/>
    </inkml:brush>
  </inkml:definitions>
  <inkml:trace contextRef="#ctx0" brushRef="#br0">0 0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59.853"/>
    </inkml:context>
    <inkml:brush xml:id="br0">
      <inkml:brushProperty name="width" value="0.2" units="cm"/>
      <inkml:brushProperty name="height" value="0.2" units="cm"/>
    </inkml:brush>
  </inkml:definitions>
  <inkml:trace contextRef="#ctx0" brushRef="#br0">1 0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0.629"/>
    </inkml:context>
    <inkml:brush xml:id="br0">
      <inkml:brushProperty name="width" value="0.2" units="cm"/>
      <inkml:brushProperty name="height" value="0.2" units="cm"/>
    </inkml:brush>
  </inkml:definitions>
  <inkml:trace contextRef="#ctx0" brushRef="#br0">1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1.189"/>
    </inkml:context>
    <inkml:brush xml:id="br0">
      <inkml:brushProperty name="width" value="0.2" units="cm"/>
      <inkml:brushProperty name="height" value="0.2" units="cm"/>
    </inkml:brush>
  </inkml:definitions>
  <inkml:trace contextRef="#ctx0" brushRef="#br0">1 1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2.013"/>
    </inkml:context>
    <inkml:brush xml:id="br0">
      <inkml:brushProperty name="width" value="0.2" units="cm"/>
      <inkml:brushProperty name="height" value="0.2" units="cm"/>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38.297"/>
    </inkml:context>
    <inkml:brush xml:id="br0">
      <inkml:brushProperty name="width" value="0.35" units="cm"/>
      <inkml:brushProperty name="height" value="0.35" units="cm"/>
    </inkml:brush>
  </inkml:definitions>
  <inkml:trace contextRef="#ctx0" brushRef="#br0">0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3.005"/>
    </inkml:context>
    <inkml:brush xml:id="br0">
      <inkml:brushProperty name="width" value="0.2" units="cm"/>
      <inkml:brushProperty name="height" value="0.2" units="cm"/>
    </inkml:brush>
  </inkml:definitions>
  <inkml:trace contextRef="#ctx0" brushRef="#br0">1 1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3.677"/>
    </inkml:context>
    <inkml:brush xml:id="br0">
      <inkml:brushProperty name="width" value="0.2" units="cm"/>
      <inkml:brushProperty name="height" value="0.2" units="cm"/>
    </inkml:brush>
  </inkml:definitions>
  <inkml:trace contextRef="#ctx0" brushRef="#br0">1 0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4.637"/>
    </inkml:context>
    <inkml:brush xml:id="br0">
      <inkml:brushProperty name="width" value="0.2" units="cm"/>
      <inkml:brushProperty name="height" value="0.2" units="cm"/>
    </inkml:brush>
  </inkml:definitions>
  <inkml:trace contextRef="#ctx0" brushRef="#br0">1 1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5.373"/>
    </inkml:context>
    <inkml:brush xml:id="br0">
      <inkml:brushProperty name="width" value="0.2" units="cm"/>
      <inkml:brushProperty name="height" value="0.2" units="cm"/>
    </inkml:brush>
  </inkml:definitions>
  <inkml:trace contextRef="#ctx0" brushRef="#br0">1 1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5.837"/>
    </inkml:context>
    <inkml:brush xml:id="br0">
      <inkml:brushProperty name="width" value="0.2" units="cm"/>
      <inkml:brushProperty name="height" value="0.2" units="cm"/>
    </inkml:brush>
  </inkml:definitions>
  <inkml:trace contextRef="#ctx0" brushRef="#br0">1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6.333"/>
    </inkml:context>
    <inkml:brush xml:id="br0">
      <inkml:brushProperty name="width" value="0.2" units="cm"/>
      <inkml:brushProperty name="height" value="0.2" units="cm"/>
    </inkml:brush>
  </inkml:definitions>
  <inkml:trace contextRef="#ctx0" brushRef="#br0">1 0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6.877"/>
    </inkml:context>
    <inkml:brush xml:id="br0">
      <inkml:brushProperty name="width" value="0.2" units="cm"/>
      <inkml:brushProperty name="height" value="0.2" units="cm"/>
    </inkml:brush>
  </inkml:definitions>
  <inkml:trace contextRef="#ctx0" brushRef="#br0">0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7.709"/>
    </inkml:context>
    <inkml:brush xml:id="br0">
      <inkml:brushProperty name="width" value="0.2" units="cm"/>
      <inkml:brushProperty name="height" value="0.2" units="cm"/>
    </inkml:brush>
  </inkml:definitions>
  <inkml:trace contextRef="#ctx0" brushRef="#br0">0 0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8.357"/>
    </inkml:context>
    <inkml:brush xml:id="br0">
      <inkml:brushProperty name="width" value="0.2" units="cm"/>
      <inkml:brushProperty name="height" value="0.2" units="cm"/>
    </inkml:brush>
  </inkml:definitions>
  <inkml:trace contextRef="#ctx0" brushRef="#br0">0 1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8.965"/>
    </inkml:context>
    <inkml:brush xml:id="br0">
      <inkml:brushProperty name="width" value="0.2" units="cm"/>
      <inkml:brushProperty name="height" value="0.2" units="cm"/>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39.369"/>
    </inkml:context>
    <inkml:brush xml:id="br0">
      <inkml:brushProperty name="width" value="0.35" units="cm"/>
      <inkml:brushProperty name="height" value="0.35" units="cm"/>
    </inkml:brush>
  </inkml:definitions>
  <inkml:trace contextRef="#ctx0" brushRef="#br0">0 0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09.893"/>
    </inkml:context>
    <inkml:brush xml:id="br0">
      <inkml:brushProperty name="width" value="0.2" units="cm"/>
      <inkml:brushProperty name="height" value="0.2" units="cm"/>
    </inkml:brush>
  </inkml:definitions>
  <inkml:trace contextRef="#ctx0" brushRef="#br0">0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0.493"/>
    </inkml:context>
    <inkml:brush xml:id="br0">
      <inkml:brushProperty name="width" value="0.2" units="cm"/>
      <inkml:brushProperty name="height" value="0.2" units="cm"/>
    </inkml:brush>
  </inkml:definitions>
  <inkml:trace contextRef="#ctx0" brushRef="#br0">1 1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1.149"/>
    </inkml:context>
    <inkml:brush xml:id="br0">
      <inkml:brushProperty name="width" value="0.2" units="cm"/>
      <inkml:brushProperty name="height" value="0.2" units="cm"/>
    </inkml:brush>
  </inkml:definitions>
  <inkml:trace contextRef="#ctx0" brushRef="#br0">0 1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1.717"/>
    </inkml:context>
    <inkml:brush xml:id="br0">
      <inkml:brushProperty name="width" value="0.2" units="cm"/>
      <inkml:brushProperty name="height" value="0.2" units="cm"/>
    </inkml:brush>
  </inkml:definitions>
  <inkml:trace contextRef="#ctx0" brushRef="#br0">0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2.717"/>
    </inkml:context>
    <inkml:brush xml:id="br0">
      <inkml:brushProperty name="width" value="0.2" units="cm"/>
      <inkml:brushProperty name="height" value="0.2" units="cm"/>
    </inkml:brush>
  </inkml:definitions>
  <inkml:trace contextRef="#ctx0" brushRef="#br0">1 0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3.205"/>
    </inkml:context>
    <inkml:brush xml:id="br0">
      <inkml:brushProperty name="width" value="0.2" units="cm"/>
      <inkml:brushProperty name="height" value="0.2" units="cm"/>
    </inkml:brush>
  </inkml:definitions>
  <inkml:trace contextRef="#ctx0" brushRef="#br0">0 0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3.589"/>
    </inkml:context>
    <inkml:brush xml:id="br0">
      <inkml:brushProperty name="width" value="0.2" units="cm"/>
      <inkml:brushProperty name="height" value="0.2" units="cm"/>
    </inkml:brush>
  </inkml:definitions>
  <inkml:trace contextRef="#ctx0" brushRef="#br0">1 0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4.061"/>
    </inkml:context>
    <inkml:brush xml:id="br0">
      <inkml:brushProperty name="width" value="0.2" units="cm"/>
      <inkml:brushProperty name="height" value="0.2" units="cm"/>
    </inkml:brush>
  </inkml:definitions>
  <inkml:trace contextRef="#ctx0" brushRef="#br0">0 0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4.517"/>
    </inkml:context>
    <inkml:brush xml:id="br0">
      <inkml:brushProperty name="width" value="0.2" units="cm"/>
      <inkml:brushProperty name="height" value="0.2" units="cm"/>
    </inkml:brush>
  </inkml:definitions>
  <inkml:trace contextRef="#ctx0" brushRef="#br0">1 1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5.085"/>
    </inkml:context>
    <inkml:brush xml:id="br0">
      <inkml:brushProperty name="width" value="0.2" units="cm"/>
      <inkml:brushProperty name="height" value="0.2" units="cm"/>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40.313"/>
    </inkml:context>
    <inkml:brush xml:id="br0">
      <inkml:brushProperty name="width" value="0.35" units="cm"/>
      <inkml:brushProperty name="height" value="0.35" units="cm"/>
    </inkml:brush>
  </inkml:definitions>
  <inkml:trace contextRef="#ctx0" brushRef="#br0">0 1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5.733"/>
    </inkml:context>
    <inkml:brush xml:id="br0">
      <inkml:brushProperty name="width" value="0.2" units="cm"/>
      <inkml:brushProperty name="height" value="0.2" units="cm"/>
    </inkml:brush>
  </inkml:definitions>
  <inkml:trace contextRef="#ctx0" brushRef="#br0">1 0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8.029"/>
    </inkml:context>
    <inkml:brush xml:id="br0">
      <inkml:brushProperty name="width" value="0.2" units="cm"/>
      <inkml:brushProperty name="height" value="0.2" units="cm"/>
    </inkml:brush>
  </inkml:definitions>
  <inkml:trace contextRef="#ctx0" brushRef="#br0">0 1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19.389"/>
    </inkml:context>
    <inkml:brush xml:id="br0">
      <inkml:brushProperty name="width" value="0.2" units="cm"/>
      <inkml:brushProperty name="height" value="0.2" units="cm"/>
    </inkml:brush>
  </inkml:definitions>
  <inkml:trace contextRef="#ctx0" brushRef="#br0">1 0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0.126"/>
    </inkml:context>
    <inkml:brush xml:id="br0">
      <inkml:brushProperty name="width" value="0.2" units="cm"/>
      <inkml:brushProperty name="height" value="0.2" units="cm"/>
    </inkml:brush>
  </inkml:definitions>
  <inkml:trace contextRef="#ctx0" brushRef="#br0">1 1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0.885"/>
    </inkml:context>
    <inkml:brush xml:id="br0">
      <inkml:brushProperty name="width" value="0.2" units="cm"/>
      <inkml:brushProperty name="height" value="0.2" units="cm"/>
    </inkml:brush>
  </inkml:definitions>
  <inkml:trace contextRef="#ctx0" brushRef="#br0">1 0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1.733"/>
    </inkml:context>
    <inkml:brush xml:id="br0">
      <inkml:brushProperty name="width" value="0.2" units="cm"/>
      <inkml:brushProperty name="height" value="0.2" units="cm"/>
    </inkml:brush>
  </inkml:definitions>
  <inkml:trace contextRef="#ctx0" brushRef="#br0">0 0 24575,'0'0'0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2.476"/>
    </inkml:context>
    <inkml:brush xml:id="br0">
      <inkml:brushProperty name="width" value="0.2" units="cm"/>
      <inkml:brushProperty name="height" value="0.2" units="cm"/>
    </inkml:brush>
  </inkml:definitions>
  <inkml:trace contextRef="#ctx0" brushRef="#br0">1 1 24575,'0'0'0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3.461"/>
    </inkml:context>
    <inkml:brush xml:id="br0">
      <inkml:brushProperty name="width" value="0.2" units="cm"/>
      <inkml:brushProperty name="height" value="0.2" units="cm"/>
    </inkml:brush>
  </inkml:definitions>
  <inkml:trace contextRef="#ctx0" brushRef="#br0">0 0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4.277"/>
    </inkml:context>
    <inkml:brush xml:id="br0">
      <inkml:brushProperty name="width" value="0.2" units="cm"/>
      <inkml:brushProperty name="height" value="0.2" units="cm"/>
    </inkml:brush>
  </inkml:definitions>
  <inkml:trace contextRef="#ctx0" brushRef="#br0">1 0 24575,'0'0'0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4.845"/>
    </inkml:context>
    <inkml:brush xml:id="br0">
      <inkml:brushProperty name="width" value="0.2" units="cm"/>
      <inkml:brushProperty name="height" value="0.2" units="cm"/>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38:42.497"/>
    </inkml:context>
    <inkml:brush xml:id="br0">
      <inkml:brushProperty name="width" value="0.35" units="cm"/>
      <inkml:brushProperty name="height" value="0.35" units="cm"/>
    </inkml:brush>
  </inkml:definitions>
  <inkml:trace contextRef="#ctx0" brushRef="#br0">0 1 24575,'0'0'0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3:26.541"/>
    </inkml:context>
    <inkml:brush xml:id="br0">
      <inkml:brushProperty name="width" value="0.2" units="cm"/>
      <inkml:brushProperty name="height" value="0.2" units="cm"/>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14:42:28.758"/>
    </inkml:context>
    <inkml:brush xml:id="br0">
      <inkml:brushProperty name="width" value="0.2" units="cm"/>
      <inkml:brushProperty name="height" value="0.2"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0F0D-CE9D-4D80-B6FD-4A022E8D48C1}" type="datetimeFigureOut">
              <a:rPr lang="en-GB" smtClean="0"/>
              <a:t>18/07/2024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1494-57D9-49C6-968F-D54B047668D8}" type="slidenum">
              <a:rPr lang="en-GB" smtClean="0"/>
              <a:t>‹#›</a:t>
            </a:fld>
            <a:endParaRPr lang="en-GB"/>
          </a:p>
        </p:txBody>
      </p:sp>
    </p:spTree>
    <p:extLst>
      <p:ext uri="{BB962C8B-B14F-4D97-AF65-F5344CB8AC3E}">
        <p14:creationId xmlns:p14="http://schemas.microsoft.com/office/powerpoint/2010/main" val="155593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19</a:t>
            </a:fld>
            <a:endParaRPr lang="en-GB"/>
          </a:p>
        </p:txBody>
      </p:sp>
    </p:spTree>
    <p:extLst>
      <p:ext uri="{BB962C8B-B14F-4D97-AF65-F5344CB8AC3E}">
        <p14:creationId xmlns:p14="http://schemas.microsoft.com/office/powerpoint/2010/main" val="39012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Referral - </a:t>
            </a:r>
          </a:p>
        </p:txBody>
      </p:sp>
      <p:sp>
        <p:nvSpPr>
          <p:cNvPr id="4" name="Slide Number Placeholder 3"/>
          <p:cNvSpPr>
            <a:spLocks noGrp="1"/>
          </p:cNvSpPr>
          <p:nvPr>
            <p:ph type="sldNum" sz="quarter" idx="5"/>
          </p:nvPr>
        </p:nvSpPr>
        <p:spPr/>
        <p:txBody>
          <a:bodyPr/>
          <a:lstStyle/>
          <a:p>
            <a:fld id="{8B4A0240-7DF3-4461-83FD-A86189B453CF}" type="slidenum">
              <a:rPr lang="en-GB" smtClean="0"/>
              <a:t>25</a:t>
            </a:fld>
            <a:endParaRPr lang="en-GB"/>
          </a:p>
        </p:txBody>
      </p:sp>
    </p:spTree>
    <p:extLst>
      <p:ext uri="{BB962C8B-B14F-4D97-AF65-F5344CB8AC3E}">
        <p14:creationId xmlns:p14="http://schemas.microsoft.com/office/powerpoint/2010/main" val="308888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Referral - </a:t>
            </a:r>
          </a:p>
        </p:txBody>
      </p:sp>
      <p:sp>
        <p:nvSpPr>
          <p:cNvPr id="4" name="Slide Number Placeholder 3"/>
          <p:cNvSpPr>
            <a:spLocks noGrp="1"/>
          </p:cNvSpPr>
          <p:nvPr>
            <p:ph type="sldNum" sz="quarter" idx="5"/>
          </p:nvPr>
        </p:nvSpPr>
        <p:spPr/>
        <p:txBody>
          <a:bodyPr/>
          <a:lstStyle/>
          <a:p>
            <a:fld id="{8B4A0240-7DF3-4461-83FD-A86189B453CF}" type="slidenum">
              <a:rPr lang="en-GB" smtClean="0"/>
              <a:t>26</a:t>
            </a:fld>
            <a:endParaRPr lang="en-GB"/>
          </a:p>
        </p:txBody>
      </p:sp>
    </p:spTree>
    <p:extLst>
      <p:ext uri="{BB962C8B-B14F-4D97-AF65-F5344CB8AC3E}">
        <p14:creationId xmlns:p14="http://schemas.microsoft.com/office/powerpoint/2010/main" val="412419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4A0240-7DF3-4461-83FD-A86189B453CF}" type="slidenum">
              <a:rPr lang="en-GB" smtClean="0"/>
              <a:t>27</a:t>
            </a:fld>
            <a:endParaRPr lang="en-GB"/>
          </a:p>
        </p:txBody>
      </p:sp>
    </p:spTree>
    <p:extLst>
      <p:ext uri="{BB962C8B-B14F-4D97-AF65-F5344CB8AC3E}">
        <p14:creationId xmlns:p14="http://schemas.microsoft.com/office/powerpoint/2010/main" val="40939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28</a:t>
            </a:fld>
            <a:endParaRPr lang="en-GB"/>
          </a:p>
        </p:txBody>
      </p:sp>
    </p:spTree>
    <p:extLst>
      <p:ext uri="{BB962C8B-B14F-4D97-AF65-F5344CB8AC3E}">
        <p14:creationId xmlns:p14="http://schemas.microsoft.com/office/powerpoint/2010/main" val="164252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29</a:t>
            </a:fld>
            <a:endParaRPr lang="en-GB"/>
          </a:p>
        </p:txBody>
      </p:sp>
    </p:spTree>
    <p:extLst>
      <p:ext uri="{BB962C8B-B14F-4D97-AF65-F5344CB8AC3E}">
        <p14:creationId xmlns:p14="http://schemas.microsoft.com/office/powerpoint/2010/main" val="312743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2448000"/>
            <a:ext cx="9144000" cy="3408000"/>
          </a:xfrm>
          <a:prstGeom prst="rect">
            <a:avLst/>
          </a:prstGeom>
        </p:spPr>
      </p:pic>
      <p:sp>
        <p:nvSpPr>
          <p:cNvPr id="13" name="Text Placeholder 5"/>
          <p:cNvSpPr>
            <a:spLocks noGrp="1"/>
          </p:cNvSpPr>
          <p:nvPr>
            <p:ph type="body" sz="quarter" idx="12" hasCustomPrompt="1"/>
          </p:nvPr>
        </p:nvSpPr>
        <p:spPr>
          <a:xfrm>
            <a:off x="720000" y="912000"/>
            <a:ext cx="6660312" cy="644744"/>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584011"/>
            <a:ext cx="6660312" cy="592737"/>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10" y="6000000"/>
            <a:ext cx="3924008" cy="432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1" y="5904016"/>
            <a:ext cx="3023318" cy="782321"/>
          </a:xfrm>
          <a:prstGeom prst="rect">
            <a:avLst/>
          </a:prstGeom>
        </p:spPr>
      </p:pic>
    </p:spTree>
    <p:extLst>
      <p:ext uri="{BB962C8B-B14F-4D97-AF65-F5344CB8AC3E}">
        <p14:creationId xmlns:p14="http://schemas.microsoft.com/office/powerpoint/2010/main" val="270493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796819"/>
            <a:ext cx="9144000" cy="3408000"/>
          </a:xfrm>
          <a:prstGeom prst="rect">
            <a:avLst/>
          </a:prstGeom>
        </p:spPr>
      </p:pic>
      <p:sp>
        <p:nvSpPr>
          <p:cNvPr id="16" name="Rectangle 15"/>
          <p:cNvSpPr/>
          <p:nvPr userDrawn="1"/>
        </p:nvSpPr>
        <p:spPr>
          <a:xfrm>
            <a:off x="0" y="1796829"/>
            <a:ext cx="9144000" cy="3408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15" name="TextBox 14">
            <a:hlinkClick r:id="rId3"/>
          </p:cNvPr>
          <p:cNvSpPr txBox="1"/>
          <p:nvPr userDrawn="1"/>
        </p:nvSpPr>
        <p:spPr>
          <a:xfrm>
            <a:off x="478409" y="4454791"/>
            <a:ext cx="4669667" cy="492443"/>
          </a:xfrm>
          <a:prstGeom prst="rect">
            <a:avLst/>
          </a:prstGeom>
          <a:noFill/>
        </p:spPr>
        <p:txBody>
          <a:bodyPr wrap="square" lIns="121917" tIns="60958" rIns="121917" bIns="60958" rtlCol="0">
            <a:spAutoFit/>
          </a:bodyPr>
          <a:lstStyle/>
          <a:p>
            <a:pPr defTabSz="1219170"/>
            <a:endParaRPr lang="en-GB" sz="2400">
              <a:solidFill>
                <a:srgbClr val="0F0F0F"/>
              </a:solidFill>
              <a:latin typeface="Arial"/>
            </a:endParaRPr>
          </a:p>
        </p:txBody>
      </p:sp>
      <p:sp>
        <p:nvSpPr>
          <p:cNvPr id="5" name="TextBox 4"/>
          <p:cNvSpPr txBox="1"/>
          <p:nvPr userDrawn="1"/>
        </p:nvSpPr>
        <p:spPr>
          <a:xfrm>
            <a:off x="755576" y="1864316"/>
            <a:ext cx="6048672" cy="2585323"/>
          </a:xfrm>
          <a:prstGeom prst="rect">
            <a:avLst/>
          </a:prstGeom>
          <a:noFill/>
        </p:spPr>
        <p:txBody>
          <a:bodyPr wrap="square" lIns="121917" tIns="60958" rIns="121917" bIns="60958" rtlCol="0">
            <a:spAutoFit/>
          </a:bodyPr>
          <a:lstStyle/>
          <a:p>
            <a:pPr defTabSz="1219170">
              <a:lnSpc>
                <a:spcPts val="4800"/>
              </a:lnSpc>
            </a:pPr>
            <a:r>
              <a:rPr lang="en-GB" sz="3200" b="1">
                <a:solidFill>
                  <a:srgbClr val="005EB8"/>
                </a:solidFill>
                <a:latin typeface="Arial"/>
              </a:rPr>
              <a:t>www.digital.nhs.uk</a:t>
            </a:r>
            <a:endParaRPr lang="en-GB" sz="3200">
              <a:solidFill>
                <a:srgbClr val="005EB8"/>
              </a:solidFill>
              <a:latin typeface="Arial"/>
            </a:endParaRPr>
          </a:p>
          <a:p>
            <a:pPr defTabSz="1219170">
              <a:lnSpc>
                <a:spcPts val="4800"/>
              </a:lnSpc>
              <a:defRPr/>
            </a:pPr>
            <a:r>
              <a:rPr lang="en-GB" sz="3200">
                <a:solidFill>
                  <a:srgbClr val="005EB8"/>
                </a:solidFill>
                <a:latin typeface="Arial"/>
              </a:rPr>
              <a:t>     </a:t>
            </a:r>
            <a:r>
              <a:rPr lang="en-GB" sz="3200" b="1">
                <a:solidFill>
                  <a:srgbClr val="005EB8"/>
                </a:solidFill>
                <a:latin typeface="Arial"/>
              </a:rPr>
              <a:t>@</a:t>
            </a:r>
            <a:r>
              <a:rPr lang="en-GB" sz="3200" b="1" err="1">
                <a:solidFill>
                  <a:srgbClr val="005EB8"/>
                </a:solidFill>
                <a:latin typeface="Arial"/>
              </a:rPr>
              <a:t>nhsdigital</a:t>
            </a:r>
            <a:endParaRPr lang="en-GB" sz="3200" b="1">
              <a:solidFill>
                <a:srgbClr val="005EB8"/>
              </a:solidFill>
              <a:latin typeface="Arial"/>
            </a:endParaRPr>
          </a:p>
          <a:p>
            <a:pPr defTabSz="1219170">
              <a:lnSpc>
                <a:spcPts val="4800"/>
              </a:lnSpc>
            </a:pPr>
            <a:r>
              <a:rPr lang="en-GB" sz="3200" b="1">
                <a:solidFill>
                  <a:srgbClr val="005EB8"/>
                </a:solidFill>
                <a:latin typeface="Arial"/>
              </a:rPr>
              <a:t>enquiries@nhsdigital.nhs.uk</a:t>
            </a:r>
          </a:p>
          <a:p>
            <a:pPr defTabSz="1219170">
              <a:lnSpc>
                <a:spcPts val="4800"/>
              </a:lnSpc>
            </a:pPr>
            <a:r>
              <a:rPr lang="en-GB" sz="3200" b="1">
                <a:solidFill>
                  <a:srgbClr val="005EB8"/>
                </a:solidFill>
                <a:latin typeface="Arial"/>
              </a:rPr>
              <a:t>0300 303 5678</a:t>
            </a:r>
            <a:endParaRPr lang="en-GB" sz="3200">
              <a:solidFill>
                <a:srgbClr val="005EB8"/>
              </a:solidFill>
              <a:latin typeface="Aria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7" y="5647392"/>
            <a:ext cx="3671171" cy="94996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37" y="2624036"/>
            <a:ext cx="387707" cy="516943"/>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1219199"/>
            <a:ext cx="9144000" cy="5651500"/>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2" name="Title 1"/>
          <p:cNvSpPr>
            <a:spLocks noGrp="1"/>
          </p:cNvSpPr>
          <p:nvPr>
            <p:ph type="title" hasCustomPrompt="1"/>
          </p:nvPr>
        </p:nvSpPr>
        <p:spPr>
          <a:xfrm>
            <a:off x="410400" y="480004"/>
            <a:ext cx="7780500" cy="706091"/>
          </a:xfrm>
        </p:spPr>
        <p:txBody>
          <a:bodyPr lIns="0" tIns="0" rIns="0" bIns="0" anchor="t">
            <a:normAutofit/>
          </a:bodyPr>
          <a:lstStyle>
            <a:lvl1pPr>
              <a:defRPr sz="4000" b="1" spc="-53"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6309323"/>
            <a:ext cx="2133600" cy="365125"/>
          </a:xfrm>
        </p:spPr>
        <p:txBody>
          <a:bodyPr/>
          <a:lstStyle>
            <a:lvl1pPr>
              <a:defRPr sz="1300">
                <a:solidFill>
                  <a:schemeClr val="accent6"/>
                </a:solidFill>
              </a:defRPr>
            </a:lvl1pPr>
          </a:lstStyle>
          <a:p>
            <a:fld id="{280AA684-6FB9-400F-B313-F111F0F48737}"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351102635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lIns="108845" tIns="54423" rIns="108845" bIns="54423"/>
          <a:lstStyle>
            <a:lvl1pPr marL="104661"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692707"/>
            <a:ext cx="8642350" cy="432047"/>
          </a:xfrm>
        </p:spPr>
        <p:txBody>
          <a:bodyPr>
            <a:normAutofit/>
          </a:bodyPr>
          <a:lstStyle>
            <a:lvl1pPr marL="195367" indent="0">
              <a:defRPr sz="24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latin typeface="Arial"/>
              </a:rPr>
              <a:pPr/>
              <a:t>‹#›</a:t>
            </a:fld>
            <a:endParaRPr lang="en-GB">
              <a:solidFill>
                <a:srgbClr val="3F3F3F">
                  <a:lumMod val="50000"/>
                </a:srgbClr>
              </a:solidFill>
              <a:latin typeface="Arial"/>
            </a:endParaRPr>
          </a:p>
        </p:txBody>
      </p:sp>
      <p:sp>
        <p:nvSpPr>
          <p:cNvPr id="5" name="Content Placeholder 4"/>
          <p:cNvSpPr>
            <a:spLocks noGrp="1"/>
          </p:cNvSpPr>
          <p:nvPr>
            <p:ph sz="quarter" idx="15"/>
          </p:nvPr>
        </p:nvSpPr>
        <p:spPr>
          <a:xfrm>
            <a:off x="250827" y="1341455"/>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647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8A6B-00E1-FF62-7111-FC18AEBE89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B374C58-7BF3-1123-2847-50870D95D4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491094-BD1F-6AC2-8BDA-A4E775D816AD}"/>
              </a:ext>
            </a:extLst>
          </p:cNvPr>
          <p:cNvSpPr>
            <a:spLocks noGrp="1"/>
          </p:cNvSpPr>
          <p:nvPr>
            <p:ph type="dt" sz="half" idx="10"/>
          </p:nvPr>
        </p:nvSpPr>
        <p:spPr/>
        <p:txBody>
          <a:bodyPr/>
          <a:lstStyle/>
          <a:p>
            <a:fld id="{49FB69AE-5573-4C53-9598-56E8AD2D484F}" type="datetimeFigureOut">
              <a:rPr lang="en-GB" smtClean="0"/>
              <a:t>18/07/2024</a:t>
            </a:fld>
            <a:endParaRPr lang="en-GB"/>
          </a:p>
        </p:txBody>
      </p:sp>
      <p:sp>
        <p:nvSpPr>
          <p:cNvPr id="5" name="Footer Placeholder 4">
            <a:extLst>
              <a:ext uri="{FF2B5EF4-FFF2-40B4-BE49-F238E27FC236}">
                <a16:creationId xmlns:a16="http://schemas.microsoft.com/office/drawing/2014/main" id="{4002F703-513F-0C16-8B21-90483DF44A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23EAA-9080-B942-8F5F-82FF9D7937D9}"/>
              </a:ext>
            </a:extLst>
          </p:cNvPr>
          <p:cNvSpPr>
            <a:spLocks noGrp="1"/>
          </p:cNvSpPr>
          <p:nvPr>
            <p:ph type="sldNum" sz="quarter" idx="12"/>
          </p:nvPr>
        </p:nvSpPr>
        <p:spPr/>
        <p:txBody>
          <a:bodyPr/>
          <a:lstStyle/>
          <a:p>
            <a:fld id="{33AE8E61-60D7-412F-9D5E-7FAE676F57A6}" type="slidenum">
              <a:rPr lang="en-GB" smtClean="0"/>
              <a:t>‹#›</a:t>
            </a:fld>
            <a:endParaRPr lang="en-GB"/>
          </a:p>
        </p:txBody>
      </p:sp>
    </p:spTree>
    <p:extLst>
      <p:ext uri="{BB962C8B-B14F-4D97-AF65-F5344CB8AC3E}">
        <p14:creationId xmlns:p14="http://schemas.microsoft.com/office/powerpoint/2010/main" val="178386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CB85-CAE9-28A4-AC32-6C310DF390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DA3565-0663-6D08-9AB4-17EFAD104E3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1EBCAA9-8F08-6046-704F-429E280482C8}"/>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DABE2EA-BF05-18CA-994A-913E9DDF71CB}"/>
              </a:ext>
            </a:extLst>
          </p:cNvPr>
          <p:cNvSpPr>
            <a:spLocks noGrp="1"/>
          </p:cNvSpPr>
          <p:nvPr>
            <p:ph type="dt" sz="half" idx="10"/>
          </p:nvPr>
        </p:nvSpPr>
        <p:spPr/>
        <p:txBody>
          <a:bodyPr/>
          <a:lstStyle/>
          <a:p>
            <a:fld id="{C6ED3EB0-C8CA-4483-AD3A-602F8B038E40}" type="datetimeFigureOut">
              <a:rPr lang="en-GB" smtClean="0"/>
              <a:t>18/07/2024</a:t>
            </a:fld>
            <a:endParaRPr lang="en-GB"/>
          </a:p>
        </p:txBody>
      </p:sp>
      <p:sp>
        <p:nvSpPr>
          <p:cNvPr id="6" name="Footer Placeholder 5">
            <a:extLst>
              <a:ext uri="{FF2B5EF4-FFF2-40B4-BE49-F238E27FC236}">
                <a16:creationId xmlns:a16="http://schemas.microsoft.com/office/drawing/2014/main" id="{423EBEA0-39DC-9D2C-0F4C-57671BAD18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3256D-8660-B77C-09BC-737806FD0255}"/>
              </a:ext>
            </a:extLst>
          </p:cNvPr>
          <p:cNvSpPr>
            <a:spLocks noGrp="1"/>
          </p:cNvSpPr>
          <p:nvPr>
            <p:ph type="sldNum" sz="quarter" idx="12"/>
          </p:nvPr>
        </p:nvSpPr>
        <p:spPr/>
        <p:txBody>
          <a:bodyPr/>
          <a:lstStyle/>
          <a:p>
            <a:fld id="{03BBA1B4-9386-476C-8B45-3CA33C51D571}" type="slidenum">
              <a:rPr lang="en-GB" smtClean="0"/>
              <a:t>‹#›</a:t>
            </a:fld>
            <a:endParaRPr lang="en-GB"/>
          </a:p>
        </p:txBody>
      </p:sp>
    </p:spTree>
    <p:extLst>
      <p:ext uri="{BB962C8B-B14F-4D97-AF65-F5344CB8AC3E}">
        <p14:creationId xmlns:p14="http://schemas.microsoft.com/office/powerpoint/2010/main" val="76402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2448000"/>
            <a:ext cx="9144000" cy="3408000"/>
          </a:xfrm>
          <a:prstGeom prst="rect">
            <a:avLst/>
          </a:prstGeom>
        </p:spPr>
      </p:pic>
      <p:sp>
        <p:nvSpPr>
          <p:cNvPr id="13" name="Text Placeholder 5"/>
          <p:cNvSpPr>
            <a:spLocks noGrp="1"/>
          </p:cNvSpPr>
          <p:nvPr>
            <p:ph type="body" sz="quarter" idx="12" hasCustomPrompt="1"/>
          </p:nvPr>
        </p:nvSpPr>
        <p:spPr>
          <a:xfrm>
            <a:off x="720000" y="912000"/>
            <a:ext cx="6660312" cy="644744"/>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584011"/>
            <a:ext cx="6660312" cy="592737"/>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10" y="6000000"/>
            <a:ext cx="3924008" cy="432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1" y="5904016"/>
            <a:ext cx="3023318" cy="782321"/>
          </a:xfrm>
          <a:prstGeom prst="rect">
            <a:avLst/>
          </a:prstGeom>
        </p:spPr>
      </p:pic>
    </p:spTree>
    <p:extLst>
      <p:ext uri="{BB962C8B-B14F-4D97-AF65-F5344CB8AC3E}">
        <p14:creationId xmlns:p14="http://schemas.microsoft.com/office/powerpoint/2010/main" val="270493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2" name="Title 1"/>
          <p:cNvSpPr>
            <a:spLocks noGrp="1"/>
          </p:cNvSpPr>
          <p:nvPr>
            <p:ph type="title" hasCustomPrompt="1"/>
          </p:nvPr>
        </p:nvSpPr>
        <p:spPr>
          <a:xfrm>
            <a:off x="720000" y="480005"/>
            <a:ext cx="76320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440000"/>
            <a:ext cx="7704000" cy="4581288"/>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4"/>
            <a:ext cx="2133600" cy="365125"/>
          </a:xfrm>
        </p:spPr>
        <p:txBody>
          <a:bodyPr/>
          <a:lstStyle>
            <a:lvl1pPr>
              <a:defRPr sz="1000">
                <a:solidFill>
                  <a:schemeClr val="accent6"/>
                </a:solidFill>
              </a:defRPr>
            </a:lvl1pPr>
          </a:lstStyle>
          <a:p>
            <a:fld id="{4F2E129E-16B7-480B-972E-C025DBFD1D53}"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211379321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1016"/>
            <a:ext cx="9144000" cy="6859200"/>
          </a:xfrm>
          <a:prstGeom prst="rect">
            <a:avLst/>
          </a:prstGeom>
        </p:spPr>
      </p:pic>
      <p:sp>
        <p:nvSpPr>
          <p:cNvPr id="10" name="Rectangle 9"/>
          <p:cNvSpPr/>
          <p:nvPr userDrawn="1"/>
        </p:nvSpPr>
        <p:spPr>
          <a:xfrm>
            <a:off x="0" y="5131200"/>
            <a:ext cx="9144000" cy="172819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7" name="Title 1"/>
          <p:cNvSpPr>
            <a:spLocks noGrp="1"/>
          </p:cNvSpPr>
          <p:nvPr>
            <p:ph type="title" hasCustomPrompt="1"/>
          </p:nvPr>
        </p:nvSpPr>
        <p:spPr>
          <a:xfrm>
            <a:off x="720000" y="5376005"/>
            <a:ext cx="6804328" cy="1200091"/>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6021303"/>
            <a:ext cx="6804000" cy="688863"/>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6309324"/>
            <a:ext cx="2133600" cy="365125"/>
          </a:xfrm>
        </p:spPr>
        <p:txBody>
          <a:bodyPr/>
          <a:lstStyle>
            <a:lvl1pPr>
              <a:defRPr sz="1000">
                <a:solidFill>
                  <a:schemeClr val="accent1"/>
                </a:solidFill>
              </a:defRPr>
            </a:lvl1pPr>
          </a:lstStyle>
          <a:p>
            <a:fld id="{4F2E129E-16B7-480B-972E-C025DBFD1D53}" type="slidenum">
              <a:rPr lang="en-GB" smtClean="0">
                <a:solidFill>
                  <a:srgbClr val="005EB8"/>
                </a:solidFill>
                <a:latin typeface="Arial"/>
              </a:rPr>
              <a:pPr/>
              <a:t>‹#›</a:t>
            </a:fld>
            <a:endParaRPr lang="en-GB">
              <a:solidFill>
                <a:srgbClr val="005EB8"/>
              </a:solidFill>
              <a:latin typeface="Arial"/>
            </a:endParaRPr>
          </a:p>
        </p:txBody>
      </p:sp>
    </p:spTree>
    <p:extLst>
      <p:ext uri="{BB962C8B-B14F-4D97-AF65-F5344CB8AC3E}">
        <p14:creationId xmlns:p14="http://schemas.microsoft.com/office/powerpoint/2010/main" val="28436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796819"/>
            <a:ext cx="9144000" cy="3408000"/>
          </a:xfrm>
          <a:prstGeom prst="rect">
            <a:avLst/>
          </a:prstGeom>
        </p:spPr>
      </p:pic>
      <p:sp>
        <p:nvSpPr>
          <p:cNvPr id="16" name="Rectangle 15"/>
          <p:cNvSpPr/>
          <p:nvPr userDrawn="1"/>
        </p:nvSpPr>
        <p:spPr>
          <a:xfrm>
            <a:off x="0" y="1796831"/>
            <a:ext cx="9144000" cy="3408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5" name="TextBox 14">
            <a:hlinkClick r:id="rId3"/>
          </p:cNvPr>
          <p:cNvSpPr txBox="1"/>
          <p:nvPr userDrawn="1"/>
        </p:nvSpPr>
        <p:spPr>
          <a:xfrm>
            <a:off x="478416" y="4454788"/>
            <a:ext cx="4669667" cy="369332"/>
          </a:xfrm>
          <a:prstGeom prst="rect">
            <a:avLst/>
          </a:prstGeom>
          <a:noFill/>
        </p:spPr>
        <p:txBody>
          <a:bodyPr wrap="square" rtlCol="0">
            <a:spAutoFit/>
          </a:bodyPr>
          <a:lstStyle/>
          <a:p>
            <a:endParaRPr lang="en-GB">
              <a:solidFill>
                <a:srgbClr val="0F0F0F"/>
              </a:solidFill>
              <a:latin typeface="Arial"/>
            </a:endParaRPr>
          </a:p>
        </p:txBody>
      </p:sp>
      <p:sp>
        <p:nvSpPr>
          <p:cNvPr id="5" name="TextBox 4"/>
          <p:cNvSpPr txBox="1"/>
          <p:nvPr userDrawn="1"/>
        </p:nvSpPr>
        <p:spPr>
          <a:xfrm>
            <a:off x="755576" y="1864315"/>
            <a:ext cx="6048672" cy="1923604"/>
          </a:xfrm>
          <a:prstGeom prst="rect">
            <a:avLst/>
          </a:prstGeom>
          <a:noFill/>
        </p:spPr>
        <p:txBody>
          <a:bodyPr wrap="square" rtlCol="0">
            <a:spAutoFit/>
          </a:bodyPr>
          <a:lstStyle/>
          <a:p>
            <a:pPr>
              <a:lnSpc>
                <a:spcPts val="3600"/>
              </a:lnSpc>
            </a:pPr>
            <a:r>
              <a:rPr lang="en-GB" sz="2400" b="1">
                <a:solidFill>
                  <a:srgbClr val="005EB8"/>
                </a:solidFill>
                <a:latin typeface="Arial"/>
              </a:rPr>
              <a:t>www.digital.nhs.uk</a:t>
            </a:r>
            <a:endParaRPr lang="en-GB" sz="2400">
              <a:solidFill>
                <a:srgbClr val="005EB8"/>
              </a:solidFill>
              <a:latin typeface="Arial"/>
            </a:endParaRPr>
          </a:p>
          <a:p>
            <a:pPr>
              <a:lnSpc>
                <a:spcPts val="3600"/>
              </a:lnSpc>
              <a:defRPr/>
            </a:pPr>
            <a:r>
              <a:rPr lang="en-GB" sz="2400">
                <a:solidFill>
                  <a:srgbClr val="005EB8"/>
                </a:solidFill>
                <a:latin typeface="Arial"/>
              </a:rPr>
              <a:t>     </a:t>
            </a:r>
            <a:r>
              <a:rPr lang="en-GB" sz="2400" b="1">
                <a:solidFill>
                  <a:srgbClr val="005EB8"/>
                </a:solidFill>
                <a:latin typeface="Arial"/>
              </a:rPr>
              <a:t>@</a:t>
            </a:r>
            <a:r>
              <a:rPr lang="en-GB" sz="2400" b="1" err="1">
                <a:solidFill>
                  <a:srgbClr val="005EB8"/>
                </a:solidFill>
                <a:latin typeface="Arial"/>
              </a:rPr>
              <a:t>nhsdigital</a:t>
            </a:r>
            <a:endParaRPr lang="en-GB" sz="2400" b="1">
              <a:solidFill>
                <a:srgbClr val="005EB8"/>
              </a:solidFill>
              <a:latin typeface="Arial"/>
            </a:endParaRPr>
          </a:p>
          <a:p>
            <a:pPr>
              <a:lnSpc>
                <a:spcPts val="3600"/>
              </a:lnSpc>
            </a:pPr>
            <a:r>
              <a:rPr lang="en-GB" sz="2400" b="1">
                <a:solidFill>
                  <a:srgbClr val="005EB8"/>
                </a:solidFill>
                <a:latin typeface="Arial"/>
              </a:rPr>
              <a:t>enquiries@nhsdigital.nhs.uk</a:t>
            </a:r>
          </a:p>
          <a:p>
            <a:pPr>
              <a:lnSpc>
                <a:spcPts val="3600"/>
              </a:lnSpc>
            </a:pPr>
            <a:r>
              <a:rPr lang="en-GB" sz="2400" b="1">
                <a:solidFill>
                  <a:srgbClr val="005EB8"/>
                </a:solidFill>
                <a:latin typeface="Arial"/>
              </a:rPr>
              <a:t>0300 303 5678</a:t>
            </a:r>
            <a:endParaRPr lang="en-GB" sz="2400">
              <a:solidFill>
                <a:srgbClr val="005EB8"/>
              </a:solidFill>
              <a:latin typeface="Aria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7" y="5647393"/>
            <a:ext cx="3671171" cy="94996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44" y="2624041"/>
            <a:ext cx="387707" cy="516943"/>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spTree>
    <p:extLst>
      <p:ext uri="{BB962C8B-B14F-4D97-AF65-F5344CB8AC3E}">
        <p14:creationId xmlns:p14="http://schemas.microsoft.com/office/powerpoint/2010/main" val="1632267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1219199"/>
            <a:ext cx="9144000" cy="5651500"/>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2" name="Title 1"/>
          <p:cNvSpPr>
            <a:spLocks noGrp="1"/>
          </p:cNvSpPr>
          <p:nvPr>
            <p:ph type="title" hasCustomPrompt="1"/>
          </p:nvPr>
        </p:nvSpPr>
        <p:spPr>
          <a:xfrm>
            <a:off x="410400" y="480005"/>
            <a:ext cx="77805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6309324"/>
            <a:ext cx="2133600" cy="365125"/>
          </a:xfrm>
        </p:spPr>
        <p:txBody>
          <a:bodyPr/>
          <a:lstStyle>
            <a:lvl1pPr>
              <a:defRPr sz="1000">
                <a:solidFill>
                  <a:schemeClr val="accent6"/>
                </a:solidFill>
              </a:defRPr>
            </a:lvl1pPr>
          </a:lstStyle>
          <a:p>
            <a:fld id="{280AA684-6FB9-400F-B313-F111F0F48737}"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181720427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480005"/>
            <a:ext cx="76320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440000"/>
            <a:ext cx="7704000" cy="4581288"/>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4"/>
            <a:ext cx="2133600" cy="365125"/>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211379321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8A6B-00E1-FF62-7111-FC18AEBE89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B374C58-7BF3-1123-2847-50870D95D4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491094-BD1F-6AC2-8BDA-A4E775D816AD}"/>
              </a:ext>
            </a:extLst>
          </p:cNvPr>
          <p:cNvSpPr>
            <a:spLocks noGrp="1"/>
          </p:cNvSpPr>
          <p:nvPr>
            <p:ph type="dt" sz="half" idx="10"/>
          </p:nvPr>
        </p:nvSpPr>
        <p:spPr/>
        <p:txBody>
          <a:bodyPr/>
          <a:lstStyle/>
          <a:p>
            <a:fld id="{49FB69AE-5573-4C53-9598-56E8AD2D484F}" type="datetimeFigureOut">
              <a:rPr lang="en-GB" smtClean="0"/>
              <a:t>18/07/2024</a:t>
            </a:fld>
            <a:endParaRPr lang="en-GB"/>
          </a:p>
        </p:txBody>
      </p:sp>
      <p:sp>
        <p:nvSpPr>
          <p:cNvPr id="5" name="Footer Placeholder 4">
            <a:extLst>
              <a:ext uri="{FF2B5EF4-FFF2-40B4-BE49-F238E27FC236}">
                <a16:creationId xmlns:a16="http://schemas.microsoft.com/office/drawing/2014/main" id="{4002F703-513F-0C16-8B21-90483DF44A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23EAA-9080-B942-8F5F-82FF9D7937D9}"/>
              </a:ext>
            </a:extLst>
          </p:cNvPr>
          <p:cNvSpPr>
            <a:spLocks noGrp="1"/>
          </p:cNvSpPr>
          <p:nvPr>
            <p:ph type="sldNum" sz="quarter" idx="12"/>
          </p:nvPr>
        </p:nvSpPr>
        <p:spPr/>
        <p:txBody>
          <a:bodyPr/>
          <a:lstStyle/>
          <a:p>
            <a:fld id="{33AE8E61-60D7-412F-9D5E-7FAE676F57A6}" type="slidenum">
              <a:rPr lang="en-GB" smtClean="0"/>
              <a:t>‹#›</a:t>
            </a:fld>
            <a:endParaRPr lang="en-GB"/>
          </a:p>
        </p:txBody>
      </p:sp>
    </p:spTree>
    <p:extLst>
      <p:ext uri="{BB962C8B-B14F-4D97-AF65-F5344CB8AC3E}">
        <p14:creationId xmlns:p14="http://schemas.microsoft.com/office/powerpoint/2010/main" val="309745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CB85-CAE9-28A4-AC32-6C310DF390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DA3565-0663-6D08-9AB4-17EFAD104E3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1EBCAA9-8F08-6046-704F-429E280482C8}"/>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DABE2EA-BF05-18CA-994A-913E9DDF71CB}"/>
              </a:ext>
            </a:extLst>
          </p:cNvPr>
          <p:cNvSpPr>
            <a:spLocks noGrp="1"/>
          </p:cNvSpPr>
          <p:nvPr>
            <p:ph type="dt" sz="half" idx="10"/>
          </p:nvPr>
        </p:nvSpPr>
        <p:spPr/>
        <p:txBody>
          <a:bodyPr/>
          <a:lstStyle/>
          <a:p>
            <a:fld id="{C6ED3EB0-C8CA-4483-AD3A-602F8B038E40}" type="datetimeFigureOut">
              <a:rPr lang="en-GB" smtClean="0"/>
              <a:t>18/07/2024</a:t>
            </a:fld>
            <a:endParaRPr lang="en-GB"/>
          </a:p>
        </p:txBody>
      </p:sp>
      <p:sp>
        <p:nvSpPr>
          <p:cNvPr id="6" name="Footer Placeholder 5">
            <a:extLst>
              <a:ext uri="{FF2B5EF4-FFF2-40B4-BE49-F238E27FC236}">
                <a16:creationId xmlns:a16="http://schemas.microsoft.com/office/drawing/2014/main" id="{423EBEA0-39DC-9D2C-0F4C-57671BAD18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3256D-8660-B77C-09BC-737806FD0255}"/>
              </a:ext>
            </a:extLst>
          </p:cNvPr>
          <p:cNvSpPr>
            <a:spLocks noGrp="1"/>
          </p:cNvSpPr>
          <p:nvPr>
            <p:ph type="sldNum" sz="quarter" idx="12"/>
          </p:nvPr>
        </p:nvSpPr>
        <p:spPr/>
        <p:txBody>
          <a:bodyPr/>
          <a:lstStyle/>
          <a:p>
            <a:fld id="{03BBA1B4-9386-476C-8B45-3CA33C51D571}" type="slidenum">
              <a:rPr lang="en-GB" smtClean="0"/>
              <a:t>‹#›</a:t>
            </a:fld>
            <a:endParaRPr lang="en-GB"/>
          </a:p>
        </p:txBody>
      </p:sp>
    </p:spTree>
    <p:extLst>
      <p:ext uri="{BB962C8B-B14F-4D97-AF65-F5344CB8AC3E}">
        <p14:creationId xmlns:p14="http://schemas.microsoft.com/office/powerpoint/2010/main" val="13230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1016"/>
            <a:ext cx="9144000" cy="6859200"/>
          </a:xfrm>
          <a:prstGeom prst="rect">
            <a:avLst/>
          </a:prstGeom>
        </p:spPr>
      </p:pic>
      <p:sp>
        <p:nvSpPr>
          <p:cNvPr id="10" name="Rectangle 9"/>
          <p:cNvSpPr/>
          <p:nvPr userDrawn="1"/>
        </p:nvSpPr>
        <p:spPr>
          <a:xfrm>
            <a:off x="0" y="5131200"/>
            <a:ext cx="9144000" cy="172819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5376005"/>
            <a:ext cx="6804328" cy="1200091"/>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6021303"/>
            <a:ext cx="6804000" cy="688863"/>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6309324"/>
            <a:ext cx="2133600" cy="365125"/>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28436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796819"/>
            <a:ext cx="9144000" cy="3408000"/>
          </a:xfrm>
          <a:prstGeom prst="rect">
            <a:avLst/>
          </a:prstGeom>
        </p:spPr>
      </p:pic>
      <p:sp>
        <p:nvSpPr>
          <p:cNvPr id="16" name="Rectangle 15"/>
          <p:cNvSpPr/>
          <p:nvPr userDrawn="1"/>
        </p:nvSpPr>
        <p:spPr>
          <a:xfrm>
            <a:off x="0" y="1796831"/>
            <a:ext cx="9144000" cy="3408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416" y="4454788"/>
            <a:ext cx="4669667" cy="369332"/>
          </a:xfrm>
          <a:prstGeom prst="rect">
            <a:avLst/>
          </a:prstGeom>
          <a:noFill/>
        </p:spPr>
        <p:txBody>
          <a:bodyPr wrap="square" rtlCol="0">
            <a:spAutoFit/>
          </a:bodyPr>
          <a:lstStyle/>
          <a:p>
            <a:endParaRPr lang="en-GB">
              <a:solidFill>
                <a:srgbClr val="0F0F0F"/>
              </a:solidFill>
            </a:endParaRPr>
          </a:p>
        </p:txBody>
      </p:sp>
      <p:sp>
        <p:nvSpPr>
          <p:cNvPr id="5" name="TextBox 4"/>
          <p:cNvSpPr txBox="1"/>
          <p:nvPr userDrawn="1"/>
        </p:nvSpPr>
        <p:spPr>
          <a:xfrm>
            <a:off x="755576" y="1864315"/>
            <a:ext cx="6048672" cy="1923604"/>
          </a:xfrm>
          <a:prstGeom prst="rect">
            <a:avLst/>
          </a:prstGeom>
          <a:noFill/>
        </p:spPr>
        <p:txBody>
          <a:bodyPr wrap="square" rtlCol="0">
            <a:spAutoFit/>
          </a:bodyPr>
          <a:lstStyle/>
          <a:p>
            <a:pPr>
              <a:lnSpc>
                <a:spcPts val="3600"/>
              </a:lnSpc>
            </a:pPr>
            <a:r>
              <a:rPr lang="en-GB" sz="2400" b="1">
                <a:solidFill>
                  <a:srgbClr val="005EB8"/>
                </a:solidFill>
              </a:rPr>
              <a:t>www.digital.nhs.uk</a:t>
            </a:r>
            <a:endParaRPr lang="en-GB" sz="2400">
              <a:solidFill>
                <a:srgbClr val="005EB8"/>
              </a:solidFill>
            </a:endParaRPr>
          </a:p>
          <a:p>
            <a:pPr>
              <a:lnSpc>
                <a:spcPts val="3600"/>
              </a:lnSpc>
              <a:defRPr/>
            </a:pPr>
            <a:r>
              <a:rPr lang="en-GB" sz="2400">
                <a:solidFill>
                  <a:srgbClr val="005EB8"/>
                </a:solidFill>
              </a:rPr>
              <a:t>     </a:t>
            </a:r>
            <a:r>
              <a:rPr lang="en-GB" sz="2400" b="1">
                <a:solidFill>
                  <a:srgbClr val="005EB8"/>
                </a:solidFill>
              </a:rPr>
              <a:t>@</a:t>
            </a:r>
            <a:r>
              <a:rPr lang="en-GB" sz="2400" b="1" err="1">
                <a:solidFill>
                  <a:srgbClr val="005EB8"/>
                </a:solidFill>
              </a:rPr>
              <a:t>nhsdigital</a:t>
            </a:r>
            <a:endParaRPr lang="en-GB" sz="2400" b="1">
              <a:solidFill>
                <a:srgbClr val="005EB8"/>
              </a:solidFill>
            </a:endParaRPr>
          </a:p>
          <a:p>
            <a:pPr>
              <a:lnSpc>
                <a:spcPts val="3600"/>
              </a:lnSpc>
            </a:pPr>
            <a:r>
              <a:rPr lang="en-GB" sz="2400" b="1">
                <a:solidFill>
                  <a:srgbClr val="005EB8"/>
                </a:solidFill>
              </a:rPr>
              <a:t>enquiries@nhsdigital.nhs.uk</a:t>
            </a:r>
          </a:p>
          <a:p>
            <a:pPr>
              <a:lnSpc>
                <a:spcPts val="3600"/>
              </a:lnSpc>
            </a:pPr>
            <a:r>
              <a:rPr lang="en-GB" sz="2400" b="1">
                <a:solidFill>
                  <a:srgbClr val="005EB8"/>
                </a:solidFill>
              </a:rPr>
              <a:t>0300 303 5678</a:t>
            </a:r>
            <a:endParaRPr lang="en-GB" sz="240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7" y="5647393"/>
            <a:ext cx="3671171" cy="94996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44" y="2624041"/>
            <a:ext cx="387707" cy="516943"/>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spTree>
    <p:extLst>
      <p:ext uri="{BB962C8B-B14F-4D97-AF65-F5344CB8AC3E}">
        <p14:creationId xmlns:p14="http://schemas.microsoft.com/office/powerpoint/2010/main" val="163226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1219199"/>
            <a:ext cx="9144000" cy="5651500"/>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10400" y="480005"/>
            <a:ext cx="77805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6309324"/>
            <a:ext cx="2133600" cy="365125"/>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181720427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CB85-CAE9-28A4-AC32-6C310DF390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DA3565-0663-6D08-9AB4-17EFAD104E3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1EBCAA9-8F08-6046-704F-429E280482C8}"/>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DABE2EA-BF05-18CA-994A-913E9DDF71CB}"/>
              </a:ext>
            </a:extLst>
          </p:cNvPr>
          <p:cNvSpPr>
            <a:spLocks noGrp="1"/>
          </p:cNvSpPr>
          <p:nvPr>
            <p:ph type="dt" sz="half" idx="10"/>
          </p:nvPr>
        </p:nvSpPr>
        <p:spPr/>
        <p:txBody>
          <a:bodyPr/>
          <a:lstStyle/>
          <a:p>
            <a:fld id="{C6ED3EB0-C8CA-4483-AD3A-602F8B038E40}" type="datetimeFigureOut">
              <a:rPr lang="en-GB" smtClean="0"/>
              <a:t>18/07/2024</a:t>
            </a:fld>
            <a:endParaRPr lang="en-GB"/>
          </a:p>
        </p:txBody>
      </p:sp>
      <p:sp>
        <p:nvSpPr>
          <p:cNvPr id="6" name="Footer Placeholder 5">
            <a:extLst>
              <a:ext uri="{FF2B5EF4-FFF2-40B4-BE49-F238E27FC236}">
                <a16:creationId xmlns:a16="http://schemas.microsoft.com/office/drawing/2014/main" id="{423EBEA0-39DC-9D2C-0F4C-57671BAD18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3256D-8660-B77C-09BC-737806FD0255}"/>
              </a:ext>
            </a:extLst>
          </p:cNvPr>
          <p:cNvSpPr>
            <a:spLocks noGrp="1"/>
          </p:cNvSpPr>
          <p:nvPr>
            <p:ph type="sldNum" sz="quarter" idx="12"/>
          </p:nvPr>
        </p:nvSpPr>
        <p:spPr/>
        <p:txBody>
          <a:bodyPr/>
          <a:lstStyle/>
          <a:p>
            <a:fld id="{03BBA1B4-9386-476C-8B45-3CA33C51D571}" type="slidenum">
              <a:rPr lang="en-GB" smtClean="0"/>
              <a:t>‹#›</a:t>
            </a:fld>
            <a:endParaRPr lang="en-GB"/>
          </a:p>
        </p:txBody>
      </p:sp>
    </p:spTree>
    <p:extLst>
      <p:ext uri="{BB962C8B-B14F-4D97-AF65-F5344CB8AC3E}">
        <p14:creationId xmlns:p14="http://schemas.microsoft.com/office/powerpoint/2010/main" val="48598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2448000"/>
            <a:ext cx="9144000" cy="3408000"/>
          </a:xfrm>
          <a:prstGeom prst="rect">
            <a:avLst/>
          </a:prstGeom>
        </p:spPr>
      </p:pic>
      <p:sp>
        <p:nvSpPr>
          <p:cNvPr id="13" name="Text Placeholder 5"/>
          <p:cNvSpPr>
            <a:spLocks noGrp="1"/>
          </p:cNvSpPr>
          <p:nvPr>
            <p:ph type="body" sz="quarter" idx="12" hasCustomPrompt="1"/>
          </p:nvPr>
        </p:nvSpPr>
        <p:spPr>
          <a:xfrm>
            <a:off x="720000" y="912000"/>
            <a:ext cx="6660312" cy="644744"/>
          </a:xfrm>
        </p:spPr>
        <p:txBody>
          <a:bodyPr lIns="0" tIns="0" rIns="0" bIns="0">
            <a:normAutofit/>
          </a:bodyPr>
          <a:lstStyle>
            <a:lvl1pPr marL="0" indent="0">
              <a:spcBef>
                <a:spcPts val="0"/>
              </a:spcBef>
              <a:buNone/>
              <a:defRPr sz="4000" b="1" spc="-53"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584011"/>
            <a:ext cx="6660312" cy="592737"/>
          </a:xfrm>
        </p:spPr>
        <p:txBody>
          <a:bodyPr lIns="0" tIns="0" rIns="0" bIns="0">
            <a:normAutofit/>
          </a:bodyPr>
          <a:lstStyle>
            <a:lvl1pPr marL="0" indent="0">
              <a:buNone/>
              <a:defRPr sz="28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10" y="6000000"/>
            <a:ext cx="3924008" cy="432000"/>
          </a:xfrm>
        </p:spPr>
        <p:txBody>
          <a:bodyPr lIns="0" tIns="0" rIns="0" bIns="0">
            <a:normAutofit/>
          </a:bodyPr>
          <a:lstStyle>
            <a:lvl1pPr marL="0" indent="0" algn="r">
              <a:buNone/>
              <a:defRPr sz="2000" b="1" baseline="0">
                <a:solidFill>
                  <a:schemeClr val="accent6"/>
                </a:solidFill>
              </a:defRPr>
            </a:lvl1pPr>
          </a:lstStyle>
          <a:p>
            <a:pPr lvl="0"/>
            <a:r>
              <a:rPr lang="en-US"/>
              <a:t>Presented by… in 15pt Arial Bold</a:t>
            </a:r>
            <a:endParaRPr lang="en-GB"/>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1" y="5904011"/>
            <a:ext cx="3023318" cy="782321"/>
          </a:xfrm>
          <a:prstGeom prst="rect">
            <a:avLst/>
          </a:prstGeom>
        </p:spPr>
      </p:pic>
    </p:spTree>
    <p:extLst>
      <p:ext uri="{BB962C8B-B14F-4D97-AF65-F5344CB8AC3E}">
        <p14:creationId xmlns:p14="http://schemas.microsoft.com/office/powerpoint/2010/main" val="70955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2" name="Title 1"/>
          <p:cNvSpPr>
            <a:spLocks noGrp="1"/>
          </p:cNvSpPr>
          <p:nvPr>
            <p:ph type="title" hasCustomPrompt="1"/>
          </p:nvPr>
        </p:nvSpPr>
        <p:spPr>
          <a:xfrm>
            <a:off x="720000" y="480004"/>
            <a:ext cx="7632000" cy="706091"/>
          </a:xfrm>
        </p:spPr>
        <p:txBody>
          <a:bodyPr lIns="0" tIns="0" rIns="0" bIns="0" anchor="t">
            <a:normAutofit/>
          </a:bodyPr>
          <a:lstStyle>
            <a:lvl1pPr>
              <a:defRPr sz="4000" b="1" spc="-53"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440000"/>
            <a:ext cx="7704000" cy="4581288"/>
          </a:xfrm>
        </p:spPr>
        <p:txBody>
          <a:bodyPr lIns="0" tIns="0" rIns="0" bIns="0"/>
          <a:lstStyle>
            <a:lvl1pPr>
              <a:defRPr sz="3200">
                <a:solidFill>
                  <a:schemeClr val="accent6"/>
                </a:solidFill>
              </a:defRPr>
            </a:lvl1pPr>
            <a:lvl2pPr>
              <a:defRPr sz="2800">
                <a:solidFill>
                  <a:schemeClr val="accent6"/>
                </a:solidFill>
              </a:defRPr>
            </a:lvl2pPr>
            <a:lvl3pPr marL="1523962" indent="-304792">
              <a:buFont typeface="Wingdings" panose="05000000000000000000" pitchFamily="2" charset="2"/>
              <a:buChar char="§"/>
              <a:defRPr sz="2400">
                <a:solidFill>
                  <a:schemeClr val="accent6"/>
                </a:solidFill>
              </a:defRPr>
            </a:lvl3pPr>
            <a:lvl4pPr>
              <a:defRPr sz="2800"/>
            </a:lvl4pPr>
            <a:lvl5pPr>
              <a:defRPr sz="230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3"/>
            <a:ext cx="2133600" cy="365125"/>
          </a:xfrm>
        </p:spPr>
        <p:txBody>
          <a:bodyPr/>
          <a:lstStyle>
            <a:lvl1pPr>
              <a:defRPr sz="1300">
                <a:solidFill>
                  <a:schemeClr val="accent6"/>
                </a:solidFill>
              </a:defRPr>
            </a:lvl1pPr>
          </a:lstStyle>
          <a:p>
            <a:fld id="{4F2E129E-16B7-480B-972E-C025DBFD1D53}"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1016"/>
            <a:ext cx="9144000" cy="6859200"/>
          </a:xfrm>
          <a:prstGeom prst="rect">
            <a:avLst/>
          </a:prstGeom>
        </p:spPr>
      </p:pic>
      <p:sp>
        <p:nvSpPr>
          <p:cNvPr id="10" name="Rectangle 9"/>
          <p:cNvSpPr/>
          <p:nvPr userDrawn="1"/>
        </p:nvSpPr>
        <p:spPr>
          <a:xfrm>
            <a:off x="0" y="5131200"/>
            <a:ext cx="9144000" cy="172819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7" name="Title 1"/>
          <p:cNvSpPr>
            <a:spLocks noGrp="1"/>
          </p:cNvSpPr>
          <p:nvPr>
            <p:ph type="title" hasCustomPrompt="1"/>
          </p:nvPr>
        </p:nvSpPr>
        <p:spPr>
          <a:xfrm>
            <a:off x="720000" y="5376004"/>
            <a:ext cx="6804328" cy="1200091"/>
          </a:xfrm>
        </p:spPr>
        <p:txBody>
          <a:bodyPr lIns="0" tIns="0" rIns="0" bIns="0" anchor="t">
            <a:normAutofit/>
          </a:bodyPr>
          <a:lstStyle>
            <a:lvl1pPr>
              <a:defRPr sz="4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6021298"/>
            <a:ext cx="6804000" cy="688863"/>
          </a:xfrm>
        </p:spPr>
        <p:txBody>
          <a:bodyPr lIns="0" tIns="0" rIns="0" bIns="0">
            <a:normAutofit/>
          </a:bodyPr>
          <a:lstStyle>
            <a:lvl1pPr marL="0" indent="0">
              <a:buNone/>
              <a:defRPr sz="2400">
                <a:solidFill>
                  <a:schemeClr val="accent6"/>
                </a:solidFill>
              </a:defRPr>
            </a:lvl1pPr>
            <a:lvl2pPr>
              <a:defRPr sz="3500">
                <a:solidFill>
                  <a:schemeClr val="bg1"/>
                </a:solidFill>
              </a:defRPr>
            </a:lvl2pPr>
            <a:lvl3pPr marL="1523962" indent="-304792">
              <a:buFont typeface="Wingdings" panose="05000000000000000000" pitchFamily="2" charset="2"/>
              <a:buChar char="§"/>
              <a:defRPr sz="2900">
                <a:solidFill>
                  <a:schemeClr val="bg1"/>
                </a:solidFill>
              </a:defRPr>
            </a:lvl3pPr>
            <a:lvl4pPr>
              <a:defRPr sz="2800"/>
            </a:lvl4pPr>
            <a:lvl5pPr>
              <a:defRPr sz="2300"/>
            </a:lvl5pPr>
          </a:lstStyle>
          <a:p>
            <a:pPr lvl="0"/>
            <a:r>
              <a:rPr lang="en-US"/>
              <a:t>Click to edit Master text styles</a:t>
            </a:r>
          </a:p>
        </p:txBody>
      </p:sp>
      <p:sp>
        <p:nvSpPr>
          <p:cNvPr id="11" name="Slide Number Placeholder 5"/>
          <p:cNvSpPr>
            <a:spLocks noGrp="1"/>
          </p:cNvSpPr>
          <p:nvPr>
            <p:ph type="sldNum" sz="quarter" idx="12"/>
          </p:nvPr>
        </p:nvSpPr>
        <p:spPr>
          <a:xfrm>
            <a:off x="6300192" y="6309323"/>
            <a:ext cx="2133600" cy="365125"/>
          </a:xfrm>
        </p:spPr>
        <p:txBody>
          <a:bodyPr/>
          <a:lstStyle>
            <a:lvl1pPr>
              <a:defRPr sz="1300">
                <a:solidFill>
                  <a:schemeClr val="accent1"/>
                </a:solidFill>
              </a:defRPr>
            </a:lvl1pPr>
          </a:lstStyle>
          <a:p>
            <a:fld id="{4F2E129E-16B7-480B-972E-C025DBFD1D53}" type="slidenum">
              <a:rPr lang="en-GB" smtClean="0">
                <a:solidFill>
                  <a:srgbClr val="005EB8"/>
                </a:solidFill>
                <a:latin typeface="Arial"/>
              </a:rPr>
              <a:pPr/>
              <a:t>‹#›</a:t>
            </a:fld>
            <a:endParaRPr lang="en-GB">
              <a:solidFill>
                <a:srgbClr val="005EB8"/>
              </a:solidFill>
              <a:latin typeface="Arial"/>
            </a:endParaRPr>
          </a:p>
        </p:txBody>
      </p:sp>
    </p:spTree>
    <p:extLst>
      <p:ext uri="{BB962C8B-B14F-4D97-AF65-F5344CB8AC3E}">
        <p14:creationId xmlns:p14="http://schemas.microsoft.com/office/powerpoint/2010/main" val="776746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18/07/2024</a:t>
            </a:fld>
            <a:endParaRPr lang="en-GB">
              <a:solidFill>
                <a:srgbClr val="0F0F0F">
                  <a:tint val="75000"/>
                </a:srgb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875199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35" r:id="rId6"/>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7" tIns="60958" rIns="121917" bIns="6095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91F9D6EA-53C1-4056-A5B8-5AF66D913895}" type="datetime1">
              <a:rPr lang="en-GB" smtClean="0">
                <a:solidFill>
                  <a:srgbClr val="0F0F0F">
                    <a:tint val="75000"/>
                  </a:srgbClr>
                </a:solidFill>
                <a:latin typeface="Arial"/>
              </a:rPr>
              <a:pPr defTabSz="1219170"/>
              <a:t>18/07/2024</a:t>
            </a:fld>
            <a:endParaRPr lang="en-GB">
              <a:solidFill>
                <a:srgbClr val="0F0F0F">
                  <a:tint val="75000"/>
                </a:srgbClr>
              </a:solidFill>
              <a:latin typeface="Aria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r>
              <a:rPr lang="en-GB">
                <a:solidFill>
                  <a:srgbClr val="0F0F0F">
                    <a:tint val="75000"/>
                  </a:srgbClr>
                </a:solidFill>
                <a:latin typeface="Arial"/>
              </a:rPr>
              <a:t>Click to edit master footer style</a:t>
            </a: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4F2E129E-16B7-480B-972E-C025DBFD1D53}" type="slidenum">
              <a:rPr lang="en-GB" smtClean="0">
                <a:solidFill>
                  <a:srgbClr val="0F0F0F">
                    <a:tint val="75000"/>
                  </a:srgbClr>
                </a:solidFill>
                <a:latin typeface="Arial"/>
              </a:rPr>
              <a:pPr defTabSz="1219170"/>
              <a:t>‹#›</a:t>
            </a:fld>
            <a:endParaRPr lang="en-GB">
              <a:solidFill>
                <a:srgbClr val="0F0F0F">
                  <a:tint val="75000"/>
                </a:srgbClr>
              </a:solidFill>
              <a:latin typeface="Arial"/>
            </a:endParaRPr>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36" r:id="rId7"/>
    <p:sldLayoutId id="2147483737" r:id="rId8"/>
  </p:sldLayoutIdLst>
  <p:hf sldNum="0" hdr="0" dt="0"/>
  <p:txStyles>
    <p:titleStyle>
      <a:lvl1pPr algn="l" defTabSz="1219170" rtl="0" eaLnBrk="1" latinLnBrk="0" hangingPunct="1">
        <a:spcBef>
          <a:spcPct val="0"/>
        </a:spcBef>
        <a:buNone/>
        <a:defRPr sz="4000" b="1" kern="1200">
          <a:solidFill>
            <a:schemeClr val="accent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3200" kern="1200">
          <a:solidFill>
            <a:schemeClr val="accent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400" kern="1200">
          <a:solidFill>
            <a:schemeClr val="accent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accent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accent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latin typeface="Arial"/>
              </a:rPr>
              <a:pPr/>
              <a:t>18/07/2024</a:t>
            </a:fld>
            <a:endParaRPr lang="en-GB">
              <a:solidFill>
                <a:srgbClr val="0F0F0F">
                  <a:tint val="75000"/>
                </a:srgbClr>
              </a:solidFill>
              <a:latin typeface="Aria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latin typeface="Arial"/>
              </a:rPr>
              <a:t>Click to edit master footer style</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latin typeface="Arial"/>
              </a:rPr>
              <a:pPr/>
              <a:t>‹#›</a:t>
            </a:fld>
            <a:endParaRPr lang="en-GB">
              <a:solidFill>
                <a:srgbClr val="0F0F0F">
                  <a:tint val="75000"/>
                </a:srgbClr>
              </a:solidFill>
              <a:latin typeface="Arial"/>
            </a:endParaRPr>
          </a:p>
        </p:txBody>
      </p:sp>
    </p:spTree>
    <p:extLst>
      <p:ext uri="{BB962C8B-B14F-4D97-AF65-F5344CB8AC3E}">
        <p14:creationId xmlns:p14="http://schemas.microsoft.com/office/powerpoint/2010/main" val="38751996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8" r:id="rId6"/>
    <p:sldLayoutId id="2147483739"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mailto:bdg-tr.apcreports@nhs.n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19.png"/><Relationship Id="rId9" Type="http://schemas.openxmlformats.org/officeDocument/2006/relationships/customXml" Target="../ink/ink5.xml"/></Relationships>
</file>

<file path=ppt/slides/_rels/slide24.xml.rels><?xml version="1.0" encoding="UTF-8" standalone="yes"?>
<Relationships xmlns="http://schemas.openxmlformats.org/package/2006/relationships"><Relationship Id="rId26" Type="http://schemas.openxmlformats.org/officeDocument/2006/relationships/customXml" Target="../ink/ink31.xml"/><Relationship Id="rId21" Type="http://schemas.openxmlformats.org/officeDocument/2006/relationships/customXml" Target="../ink/ink26.xml"/><Relationship Id="rId42" Type="http://schemas.openxmlformats.org/officeDocument/2006/relationships/customXml" Target="../ink/ink47.xml"/><Relationship Id="rId47" Type="http://schemas.openxmlformats.org/officeDocument/2006/relationships/customXml" Target="../ink/ink52.xml"/><Relationship Id="rId63" Type="http://schemas.openxmlformats.org/officeDocument/2006/relationships/customXml" Target="../ink/ink68.xml"/><Relationship Id="rId68" Type="http://schemas.openxmlformats.org/officeDocument/2006/relationships/customXml" Target="../ink/ink73.xml"/><Relationship Id="rId2" Type="http://schemas.openxmlformats.org/officeDocument/2006/relationships/image" Target="../media/image12.png"/><Relationship Id="rId16" Type="http://schemas.openxmlformats.org/officeDocument/2006/relationships/customXml" Target="../ink/ink21.xml"/><Relationship Id="rId29" Type="http://schemas.openxmlformats.org/officeDocument/2006/relationships/customXml" Target="../ink/ink34.xml"/><Relationship Id="rId11" Type="http://schemas.openxmlformats.org/officeDocument/2006/relationships/customXml" Target="../ink/ink16.xml"/><Relationship Id="rId24" Type="http://schemas.openxmlformats.org/officeDocument/2006/relationships/customXml" Target="../ink/ink29.xml"/><Relationship Id="rId32" Type="http://schemas.openxmlformats.org/officeDocument/2006/relationships/customXml" Target="../ink/ink37.xml"/><Relationship Id="rId37" Type="http://schemas.openxmlformats.org/officeDocument/2006/relationships/customXml" Target="../ink/ink42.xml"/><Relationship Id="rId40" Type="http://schemas.openxmlformats.org/officeDocument/2006/relationships/customXml" Target="../ink/ink45.xml"/><Relationship Id="rId45" Type="http://schemas.openxmlformats.org/officeDocument/2006/relationships/customXml" Target="../ink/ink50.xml"/><Relationship Id="rId53" Type="http://schemas.openxmlformats.org/officeDocument/2006/relationships/customXml" Target="../ink/ink58.xml"/><Relationship Id="rId58" Type="http://schemas.openxmlformats.org/officeDocument/2006/relationships/customXml" Target="../ink/ink63.xml"/><Relationship Id="rId66" Type="http://schemas.openxmlformats.org/officeDocument/2006/relationships/customXml" Target="../ink/ink71.xml"/><Relationship Id="rId74" Type="http://schemas.openxmlformats.org/officeDocument/2006/relationships/customXml" Target="../ink/ink79.xml"/><Relationship Id="rId5" Type="http://schemas.openxmlformats.org/officeDocument/2006/relationships/customXml" Target="../ink/ink10.xml"/><Relationship Id="rId61" Type="http://schemas.openxmlformats.org/officeDocument/2006/relationships/customXml" Target="../ink/ink66.xml"/><Relationship Id="rId19" Type="http://schemas.openxmlformats.org/officeDocument/2006/relationships/customXml" Target="../ink/ink24.xml"/><Relationship Id="rId14" Type="http://schemas.openxmlformats.org/officeDocument/2006/relationships/customXml" Target="../ink/ink19.xml"/><Relationship Id="rId22" Type="http://schemas.openxmlformats.org/officeDocument/2006/relationships/customXml" Target="../ink/ink27.xml"/><Relationship Id="rId27" Type="http://schemas.openxmlformats.org/officeDocument/2006/relationships/customXml" Target="../ink/ink32.xml"/><Relationship Id="rId30" Type="http://schemas.openxmlformats.org/officeDocument/2006/relationships/customXml" Target="../ink/ink35.xml"/><Relationship Id="rId35" Type="http://schemas.openxmlformats.org/officeDocument/2006/relationships/customXml" Target="../ink/ink40.xml"/><Relationship Id="rId43" Type="http://schemas.openxmlformats.org/officeDocument/2006/relationships/customXml" Target="../ink/ink48.xml"/><Relationship Id="rId48" Type="http://schemas.openxmlformats.org/officeDocument/2006/relationships/customXml" Target="../ink/ink53.xml"/><Relationship Id="rId56" Type="http://schemas.openxmlformats.org/officeDocument/2006/relationships/customXml" Target="../ink/ink61.xml"/><Relationship Id="rId64" Type="http://schemas.openxmlformats.org/officeDocument/2006/relationships/customXml" Target="../ink/ink69.xml"/><Relationship Id="rId69" Type="http://schemas.openxmlformats.org/officeDocument/2006/relationships/customXml" Target="../ink/ink74.xml"/><Relationship Id="rId8" Type="http://schemas.openxmlformats.org/officeDocument/2006/relationships/customXml" Target="../ink/ink13.xml"/><Relationship Id="rId51" Type="http://schemas.openxmlformats.org/officeDocument/2006/relationships/customXml" Target="../ink/ink56.xml"/><Relationship Id="rId72" Type="http://schemas.openxmlformats.org/officeDocument/2006/relationships/customXml" Target="../ink/ink77.xml"/><Relationship Id="rId3" Type="http://schemas.openxmlformats.org/officeDocument/2006/relationships/customXml" Target="../ink/ink9.xml"/><Relationship Id="rId12" Type="http://schemas.openxmlformats.org/officeDocument/2006/relationships/customXml" Target="../ink/ink17.xml"/><Relationship Id="rId17" Type="http://schemas.openxmlformats.org/officeDocument/2006/relationships/customXml" Target="../ink/ink22.xml"/><Relationship Id="rId25" Type="http://schemas.openxmlformats.org/officeDocument/2006/relationships/customXml" Target="../ink/ink30.xml"/><Relationship Id="rId33" Type="http://schemas.openxmlformats.org/officeDocument/2006/relationships/customXml" Target="../ink/ink38.xml"/><Relationship Id="rId38" Type="http://schemas.openxmlformats.org/officeDocument/2006/relationships/customXml" Target="../ink/ink43.xml"/><Relationship Id="rId46" Type="http://schemas.openxmlformats.org/officeDocument/2006/relationships/customXml" Target="../ink/ink51.xml"/><Relationship Id="rId59" Type="http://schemas.openxmlformats.org/officeDocument/2006/relationships/customXml" Target="../ink/ink64.xml"/><Relationship Id="rId67" Type="http://schemas.openxmlformats.org/officeDocument/2006/relationships/customXml" Target="../ink/ink72.xml"/><Relationship Id="rId20" Type="http://schemas.openxmlformats.org/officeDocument/2006/relationships/customXml" Target="../ink/ink25.xml"/><Relationship Id="rId41" Type="http://schemas.openxmlformats.org/officeDocument/2006/relationships/customXml" Target="../ink/ink46.xml"/><Relationship Id="rId54" Type="http://schemas.openxmlformats.org/officeDocument/2006/relationships/customXml" Target="../ink/ink59.xml"/><Relationship Id="rId62" Type="http://schemas.openxmlformats.org/officeDocument/2006/relationships/customXml" Target="../ink/ink67.xml"/><Relationship Id="rId70" Type="http://schemas.openxmlformats.org/officeDocument/2006/relationships/customXml" Target="../ink/ink75.xml"/><Relationship Id="rId75" Type="http://schemas.openxmlformats.org/officeDocument/2006/relationships/customXml" Target="../ink/ink80.xml"/><Relationship Id="rId1" Type="http://schemas.openxmlformats.org/officeDocument/2006/relationships/slideLayout" Target="../slideLayouts/slideLayout2.xml"/><Relationship Id="rId6" Type="http://schemas.openxmlformats.org/officeDocument/2006/relationships/customXml" Target="../ink/ink11.xml"/><Relationship Id="rId15" Type="http://schemas.openxmlformats.org/officeDocument/2006/relationships/customXml" Target="../ink/ink20.xml"/><Relationship Id="rId23" Type="http://schemas.openxmlformats.org/officeDocument/2006/relationships/customXml" Target="../ink/ink28.xml"/><Relationship Id="rId28" Type="http://schemas.openxmlformats.org/officeDocument/2006/relationships/customXml" Target="../ink/ink33.xml"/><Relationship Id="rId36" Type="http://schemas.openxmlformats.org/officeDocument/2006/relationships/customXml" Target="../ink/ink41.xml"/><Relationship Id="rId49" Type="http://schemas.openxmlformats.org/officeDocument/2006/relationships/customXml" Target="../ink/ink54.xml"/><Relationship Id="rId57" Type="http://schemas.openxmlformats.org/officeDocument/2006/relationships/customXml" Target="../ink/ink62.xml"/><Relationship Id="rId10" Type="http://schemas.openxmlformats.org/officeDocument/2006/relationships/customXml" Target="../ink/ink15.xml"/><Relationship Id="rId31" Type="http://schemas.openxmlformats.org/officeDocument/2006/relationships/customXml" Target="../ink/ink36.xml"/><Relationship Id="rId44" Type="http://schemas.openxmlformats.org/officeDocument/2006/relationships/customXml" Target="../ink/ink49.xml"/><Relationship Id="rId52" Type="http://schemas.openxmlformats.org/officeDocument/2006/relationships/customXml" Target="../ink/ink57.xml"/><Relationship Id="rId60" Type="http://schemas.openxmlformats.org/officeDocument/2006/relationships/customXml" Target="../ink/ink65.xml"/><Relationship Id="rId65" Type="http://schemas.openxmlformats.org/officeDocument/2006/relationships/customXml" Target="../ink/ink70.xml"/><Relationship Id="rId73" Type="http://schemas.openxmlformats.org/officeDocument/2006/relationships/customXml" Target="../ink/ink78.xml"/><Relationship Id="rId4" Type="http://schemas.openxmlformats.org/officeDocument/2006/relationships/image" Target="../media/image170.png"/><Relationship Id="rId9" Type="http://schemas.openxmlformats.org/officeDocument/2006/relationships/customXml" Target="../ink/ink14.xml"/><Relationship Id="rId13" Type="http://schemas.openxmlformats.org/officeDocument/2006/relationships/customXml" Target="../ink/ink18.xml"/><Relationship Id="rId18" Type="http://schemas.openxmlformats.org/officeDocument/2006/relationships/customXml" Target="../ink/ink23.xml"/><Relationship Id="rId39" Type="http://schemas.openxmlformats.org/officeDocument/2006/relationships/customXml" Target="../ink/ink44.xml"/><Relationship Id="rId34" Type="http://schemas.openxmlformats.org/officeDocument/2006/relationships/customXml" Target="../ink/ink39.xml"/><Relationship Id="rId50" Type="http://schemas.openxmlformats.org/officeDocument/2006/relationships/customXml" Target="../ink/ink55.xml"/><Relationship Id="rId55" Type="http://schemas.openxmlformats.org/officeDocument/2006/relationships/customXml" Target="../ink/ink60.xml"/><Relationship Id="rId7" Type="http://schemas.openxmlformats.org/officeDocument/2006/relationships/customXml" Target="../ink/ink12.xml"/><Relationship Id="rId71" Type="http://schemas.openxmlformats.org/officeDocument/2006/relationships/customXml" Target="../ink/ink7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ma.org.uk/our-campaigns/gp-campaigns/contracts/gp-contract-202425-chang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southyorkshire.communitypharmacy.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Thinking Pharmacy First</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a:xfrm>
            <a:off x="720000" y="990600"/>
            <a:ext cx="7704000" cy="4581288"/>
          </a:xfrm>
        </p:spPr>
        <p:txBody>
          <a:bodyPr/>
          <a:lstStyle/>
          <a:p>
            <a:endParaRPr lang="en-US" sz="2400" b="1" i="1" dirty="0">
              <a:solidFill>
                <a:schemeClr val="tx1"/>
              </a:solidFill>
              <a:latin typeface="Candara" charset="0"/>
              <a:ea typeface="MS PGothic" charset="0"/>
            </a:endParaRPr>
          </a:p>
          <a:p>
            <a:endParaRPr lang="en-US" b="1" i="1" dirty="0">
              <a:solidFill>
                <a:schemeClr val="tx1"/>
              </a:solidFill>
              <a:latin typeface="Candara" charset="0"/>
              <a:ea typeface="MS PGothic" charset="0"/>
            </a:endParaRPr>
          </a:p>
          <a:p>
            <a:r>
              <a:rPr lang="en-US" sz="2800" b="1" i="1" dirty="0">
                <a:solidFill>
                  <a:schemeClr val="tx1"/>
                </a:solidFill>
                <a:latin typeface="Candara" charset="0"/>
                <a:ea typeface="MS PGothic" charset="0"/>
              </a:rPr>
              <a:t>Patient Safety</a:t>
            </a:r>
          </a:p>
          <a:p>
            <a:r>
              <a:rPr lang="en-US" sz="2800" b="1" i="1" dirty="0">
                <a:solidFill>
                  <a:schemeClr val="tx1"/>
                </a:solidFill>
                <a:latin typeface="Candara" charset="0"/>
                <a:ea typeface="MS PGothic" charset="0"/>
              </a:rPr>
              <a:t>Discharge Medication Service</a:t>
            </a:r>
          </a:p>
          <a:p>
            <a:r>
              <a:rPr lang="en-US" sz="2800" b="1" i="1" dirty="0">
                <a:solidFill>
                  <a:schemeClr val="tx1"/>
                </a:solidFill>
                <a:latin typeface="Candara" charset="0"/>
                <a:ea typeface="MS PGothic" charset="0"/>
              </a:rPr>
              <a:t>End of Life Care</a:t>
            </a:r>
            <a:endParaRPr lang="en-US" sz="2800" b="1" dirty="0">
              <a:solidFill>
                <a:schemeClr val="tx1"/>
              </a:solidFill>
              <a:latin typeface="Candara" charset="0"/>
              <a:ea typeface="MS PGothic"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a:t>
            </a:fld>
            <a:endParaRPr lang="en-GB">
              <a:solidFill>
                <a:srgbClr val="424D58"/>
              </a:solidFill>
            </a:endParaRPr>
          </a:p>
        </p:txBody>
      </p:sp>
    </p:spTree>
    <p:extLst>
      <p:ext uri="{BB962C8B-B14F-4D97-AF65-F5344CB8AC3E}">
        <p14:creationId xmlns:p14="http://schemas.microsoft.com/office/powerpoint/2010/main" val="263413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dirty="0">
                <a:solidFill>
                  <a:srgbClr val="000000"/>
                </a:solidFill>
                <a:latin typeface="Arial" panose="020B0604020202020204" pitchFamily="34" charset="0"/>
              </a:rPr>
              <a:t>Hospital response</a:t>
            </a:r>
            <a:r>
              <a:rPr lang="en-GB" sz="1800" b="1" i="1" u="none" strike="noStrike" dirty="0">
                <a:solidFill>
                  <a:srgbClr val="000000"/>
                </a:solidFill>
                <a:effectLst/>
                <a:latin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10</a:t>
            </a:fld>
            <a:endParaRPr lang="en-GB">
              <a:solidFill>
                <a:srgbClr val="424D58"/>
              </a:solidFill>
            </a:endParaRPr>
          </a:p>
        </p:txBody>
      </p:sp>
      <p:graphicFrame>
        <p:nvGraphicFramePr>
          <p:cNvPr id="5" name="Table 4">
            <a:extLst>
              <a:ext uri="{FF2B5EF4-FFF2-40B4-BE49-F238E27FC236}">
                <a16:creationId xmlns:a16="http://schemas.microsoft.com/office/drawing/2014/main" id="{ABD69834-1285-722F-9362-EDB803610BFE}"/>
              </a:ext>
            </a:extLst>
          </p:cNvPr>
          <p:cNvGraphicFramePr>
            <a:graphicFrameLocks noGrp="1"/>
          </p:cNvGraphicFramePr>
          <p:nvPr>
            <p:extLst>
              <p:ext uri="{D42A27DB-BD31-4B8C-83A1-F6EECF244321}">
                <p14:modId xmlns:p14="http://schemas.microsoft.com/office/powerpoint/2010/main" val="2336699501"/>
              </p:ext>
            </p:extLst>
          </p:nvPr>
        </p:nvGraphicFramePr>
        <p:xfrm>
          <a:off x="457200" y="2135919"/>
          <a:ext cx="8229600" cy="1920240"/>
        </p:xfrm>
        <a:graphic>
          <a:graphicData uri="http://schemas.openxmlformats.org/drawingml/2006/table">
            <a:tbl>
              <a:tblPr/>
              <a:tblGrid>
                <a:gridCol w="8229600">
                  <a:extLst>
                    <a:ext uri="{9D8B030D-6E8A-4147-A177-3AD203B41FA5}">
                      <a16:colId xmlns:a16="http://schemas.microsoft.com/office/drawing/2014/main" val="344224550"/>
                    </a:ext>
                  </a:extLst>
                </a:gridCol>
              </a:tblGrid>
              <a:tr h="0">
                <a:tc>
                  <a:txBody>
                    <a:bodyPr/>
                    <a:lstStyle/>
                    <a:p>
                      <a:pPr marL="285750" indent="-285750">
                        <a:buFont typeface="Arial" panose="020B0604020202020204" pitchFamily="34" charset="0"/>
                        <a:buChar char="•"/>
                      </a:pPr>
                      <a:r>
                        <a:rPr lang="en-GB" dirty="0">
                          <a:effectLst/>
                          <a:latin typeface="Arial" panose="020B0604020202020204" pitchFamily="34" charset="0"/>
                        </a:rPr>
                        <a:t>For the Famotidine it is the 20mg OD dose. Unfortunately, the medication changes is manually added and not pulled across from EPMA and only list the Famotidine 40mg tablets on the drop down list, this has been raised to the clinical system team however, it is not a simple addition onto the database. </a:t>
                      </a:r>
                    </a:p>
                    <a:p>
                      <a:pPr marL="285750" indent="-285750">
                        <a:buFont typeface="Arial" panose="020B0604020202020204" pitchFamily="34" charset="0"/>
                        <a:buChar char="•"/>
                      </a:pPr>
                      <a:r>
                        <a:rPr lang="en-GB" dirty="0">
                          <a:effectLst/>
                          <a:latin typeface="Arial" panose="020B0604020202020204" pitchFamily="34" charset="0"/>
                        </a:rPr>
                        <a:t>The whole list of medications will need to be removed and a whole new medication list have to be inputted. The EPMA team I believe is working to </a:t>
                      </a:r>
                    </a:p>
                  </a:txBody>
                  <a:tcPr marL="47625" marR="47625" marT="0" marB="0">
                    <a:lnL>
                      <a:noFill/>
                    </a:lnL>
                    <a:lnR>
                      <a:noFill/>
                    </a:lnR>
                    <a:lnT>
                      <a:noFill/>
                    </a:lnT>
                    <a:lnB>
                      <a:noFill/>
                    </a:lnB>
                    <a:noFill/>
                  </a:tcPr>
                </a:tc>
                <a:extLst>
                  <a:ext uri="{0D108BD9-81ED-4DB2-BD59-A6C34878D82A}">
                    <a16:rowId xmlns:a16="http://schemas.microsoft.com/office/drawing/2014/main" val="1216176003"/>
                  </a:ext>
                </a:extLst>
              </a:tr>
            </a:tbl>
          </a:graphicData>
        </a:graphic>
      </p:graphicFrame>
      <p:graphicFrame>
        <p:nvGraphicFramePr>
          <p:cNvPr id="6" name="Table 5">
            <a:extLst>
              <a:ext uri="{FF2B5EF4-FFF2-40B4-BE49-F238E27FC236}">
                <a16:creationId xmlns:a16="http://schemas.microsoft.com/office/drawing/2014/main" id="{15CE2FBE-D01B-1645-F8F1-9A436AFA5115}"/>
              </a:ext>
            </a:extLst>
          </p:cNvPr>
          <p:cNvGraphicFramePr>
            <a:graphicFrameLocks noGrp="1"/>
          </p:cNvGraphicFramePr>
          <p:nvPr>
            <p:extLst>
              <p:ext uri="{D42A27DB-BD31-4B8C-83A1-F6EECF244321}">
                <p14:modId xmlns:p14="http://schemas.microsoft.com/office/powerpoint/2010/main" val="3207440974"/>
              </p:ext>
            </p:extLst>
          </p:nvPr>
        </p:nvGraphicFramePr>
        <p:xfrm>
          <a:off x="726926" y="4035444"/>
          <a:ext cx="8229600" cy="822960"/>
        </p:xfrm>
        <a:graphic>
          <a:graphicData uri="http://schemas.openxmlformats.org/drawingml/2006/table">
            <a:tbl>
              <a:tblPr/>
              <a:tblGrid>
                <a:gridCol w="8229600">
                  <a:extLst>
                    <a:ext uri="{9D8B030D-6E8A-4147-A177-3AD203B41FA5}">
                      <a16:colId xmlns:a16="http://schemas.microsoft.com/office/drawing/2014/main" val="53983937"/>
                    </a:ext>
                  </a:extLst>
                </a:gridCol>
              </a:tblGrid>
              <a:tr h="0">
                <a:tc>
                  <a:txBody>
                    <a:bodyPr/>
                    <a:lstStyle/>
                    <a:p>
                      <a:r>
                        <a:rPr lang="en-GB" dirty="0">
                          <a:effectLst/>
                          <a:latin typeface="Arial" panose="020B0604020202020204" pitchFamily="34" charset="0"/>
                        </a:rPr>
                        <a:t>update the list soon. It should be explicit what dose of Famotidine was started on the medication changes section via the free text box but this must have slipped through the net. </a:t>
                      </a:r>
                    </a:p>
                  </a:txBody>
                  <a:tcPr marL="47625" marR="47625" marT="0" marB="0">
                    <a:lnL>
                      <a:noFill/>
                    </a:lnL>
                    <a:lnR>
                      <a:noFill/>
                    </a:lnR>
                    <a:lnT>
                      <a:noFill/>
                    </a:lnT>
                    <a:lnB>
                      <a:noFill/>
                    </a:lnB>
                    <a:noFill/>
                  </a:tcPr>
                </a:tc>
                <a:extLst>
                  <a:ext uri="{0D108BD9-81ED-4DB2-BD59-A6C34878D82A}">
                    <a16:rowId xmlns:a16="http://schemas.microsoft.com/office/drawing/2014/main" val="3962001348"/>
                  </a:ext>
                </a:extLst>
              </a:tr>
            </a:tbl>
          </a:graphicData>
        </a:graphic>
      </p:graphicFrame>
    </p:spTree>
    <p:extLst>
      <p:ext uri="{BB962C8B-B14F-4D97-AF65-F5344CB8AC3E}">
        <p14:creationId xmlns:p14="http://schemas.microsoft.com/office/powerpoint/2010/main" val="348149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a:xfrm>
            <a:off x="533400" y="1440000"/>
            <a:ext cx="7704000" cy="4581288"/>
          </a:xfrm>
        </p:spPr>
        <p:txBody>
          <a:bodyPr>
            <a:normAutofit/>
          </a:bodyPr>
          <a:lstStyle/>
          <a:p>
            <a:pPr marL="0" indent="0">
              <a:buNone/>
            </a:pPr>
            <a:r>
              <a:rPr lang="en-US" b="1" i="1" dirty="0">
                <a:solidFill>
                  <a:schemeClr val="tx1"/>
                </a:solidFill>
                <a:latin typeface="Candara" charset="0"/>
                <a:ea typeface="MS PGothic" charset="0"/>
              </a:rPr>
              <a:t>Community Pharmacy Report (2)</a:t>
            </a:r>
            <a:r>
              <a:rPr lang="en-US" sz="2400" b="1" i="1" dirty="0">
                <a:solidFill>
                  <a:schemeClr val="tx1"/>
                </a:solidFill>
                <a:latin typeface="Candara" charset="0"/>
                <a:ea typeface="MS PGothic" charset="0"/>
              </a:rPr>
              <a:t>: query to surgery</a:t>
            </a:r>
            <a:endParaRPr lang="en-US" sz="2100"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11</a:t>
            </a:fld>
            <a:endParaRPr lang="en-GB">
              <a:solidFill>
                <a:srgbClr val="424D58"/>
              </a:solidFill>
            </a:endParaRPr>
          </a:p>
        </p:txBody>
      </p:sp>
      <p:graphicFrame>
        <p:nvGraphicFramePr>
          <p:cNvPr id="5" name="Table 4">
            <a:extLst>
              <a:ext uri="{FF2B5EF4-FFF2-40B4-BE49-F238E27FC236}">
                <a16:creationId xmlns:a16="http://schemas.microsoft.com/office/drawing/2014/main" id="{A9B20D43-CBF8-E13C-3D15-D7C8CABC80F5}"/>
              </a:ext>
            </a:extLst>
          </p:cNvPr>
          <p:cNvGraphicFramePr>
            <a:graphicFrameLocks noGrp="1"/>
          </p:cNvGraphicFramePr>
          <p:nvPr>
            <p:extLst>
              <p:ext uri="{D42A27DB-BD31-4B8C-83A1-F6EECF244321}">
                <p14:modId xmlns:p14="http://schemas.microsoft.com/office/powerpoint/2010/main" val="3492430479"/>
              </p:ext>
            </p:extLst>
          </p:nvPr>
        </p:nvGraphicFramePr>
        <p:xfrm>
          <a:off x="457200" y="2057400"/>
          <a:ext cx="8229600" cy="3963888"/>
        </p:xfrm>
        <a:graphic>
          <a:graphicData uri="http://schemas.openxmlformats.org/drawingml/2006/table">
            <a:tbl>
              <a:tblPr/>
              <a:tblGrid>
                <a:gridCol w="8229600">
                  <a:extLst>
                    <a:ext uri="{9D8B030D-6E8A-4147-A177-3AD203B41FA5}">
                      <a16:colId xmlns:a16="http://schemas.microsoft.com/office/drawing/2014/main" val="935817849"/>
                    </a:ext>
                  </a:extLst>
                </a:gridCol>
              </a:tblGrid>
              <a:tr h="3963888">
                <a:tc>
                  <a:txBody>
                    <a:bodyPr/>
                    <a:lstStyle/>
                    <a:p>
                      <a:pPr marL="285750" indent="-285750">
                        <a:buFont typeface="Arial" panose="020B0604020202020204" pitchFamily="34" charset="0"/>
                        <a:buChar char="•"/>
                      </a:pPr>
                      <a:r>
                        <a:rPr lang="en-GB" dirty="0">
                          <a:effectLst/>
                          <a:latin typeface="Arial" panose="020B0604020202020204" pitchFamily="34" charset="0"/>
                        </a:rPr>
                        <a:t>Buprenorphine patches: </a:t>
                      </a:r>
                    </a:p>
                    <a:p>
                      <a:pPr marL="285750" indent="-285750">
                        <a:buFont typeface="Arial" panose="020B0604020202020204" pitchFamily="34" charset="0"/>
                        <a:buChar char="•"/>
                      </a:pPr>
                      <a:r>
                        <a:rPr lang="en-GB" dirty="0">
                          <a:effectLst/>
                          <a:latin typeface="Arial" panose="020B0604020202020204" pitchFamily="34" charset="0"/>
                        </a:rPr>
                        <a:t>On the last discharge Buprenorphine dose was reduced from 10mcg to 5mcg. The surgery last issued a prescription for Buprenorphine on &lt;date&gt;, so the hospital supply on &lt;date&gt; is the current dose. The DMS lists the strength at 10mcg which therefore is a dose increase. There is no indication in medication changes that the Buprenorphine dose has been increased. Please confirm the correct dose. </a:t>
                      </a:r>
                    </a:p>
                    <a:p>
                      <a:pPr marL="285750" indent="-285750">
                        <a:buFont typeface="Arial" panose="020B0604020202020204" pitchFamily="34" charset="0"/>
                        <a:buChar char="•"/>
                      </a:pPr>
                      <a:r>
                        <a:rPr lang="en-GB" dirty="0">
                          <a:effectLst/>
                          <a:latin typeface="Arial" panose="020B0604020202020204" pitchFamily="34" charset="0"/>
                        </a:rPr>
                        <a:t>Famotidine tablets: Famotidine listed in the Medication Changes section as 40mg. Famotidine listed in Discharge Medication as 20mg. Please confirm correct dose</a:t>
                      </a:r>
                    </a:p>
                  </a:txBody>
                  <a:tcPr marL="47625" marR="47625" marT="0" marB="0">
                    <a:lnL>
                      <a:noFill/>
                    </a:lnL>
                    <a:lnR>
                      <a:noFill/>
                    </a:lnR>
                    <a:lnT>
                      <a:noFill/>
                    </a:lnT>
                    <a:lnB>
                      <a:noFill/>
                    </a:lnB>
                    <a:noFill/>
                  </a:tcPr>
                </a:tc>
                <a:extLst>
                  <a:ext uri="{0D108BD9-81ED-4DB2-BD59-A6C34878D82A}">
                    <a16:rowId xmlns:a16="http://schemas.microsoft.com/office/drawing/2014/main" val="4058884234"/>
                  </a:ext>
                </a:extLst>
              </a:tr>
            </a:tbl>
          </a:graphicData>
        </a:graphic>
      </p:graphicFrame>
    </p:spTree>
    <p:extLst>
      <p:ext uri="{BB962C8B-B14F-4D97-AF65-F5344CB8AC3E}">
        <p14:creationId xmlns:p14="http://schemas.microsoft.com/office/powerpoint/2010/main" val="404710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dirty="0">
                <a:solidFill>
                  <a:srgbClr val="000000"/>
                </a:solidFill>
                <a:latin typeface="Arial" panose="020B0604020202020204" pitchFamily="34" charset="0"/>
              </a:rPr>
              <a:t>Surgery response</a:t>
            </a:r>
            <a:r>
              <a:rPr lang="en-GB" sz="1800" b="1" i="1" u="none" strike="noStrike" dirty="0">
                <a:solidFill>
                  <a:srgbClr val="000000"/>
                </a:solidFill>
                <a:effectLst/>
                <a:latin typeface="Arial" panose="020B0604020202020204" pitchFamily="34" charset="0"/>
              </a:rPr>
              <a:t>:</a:t>
            </a:r>
          </a:p>
          <a:p>
            <a:pPr marL="0" indent="0" algn="l" rtl="0">
              <a:buNone/>
            </a:pPr>
            <a:endParaRPr lang="en-GB" sz="1800" b="1" i="1" dirty="0">
              <a:solidFill>
                <a:srgbClr val="000000"/>
              </a:solidFill>
              <a:latin typeface="Arial" panose="020B0604020202020204" pitchFamily="34" charset="0"/>
            </a:endParaRPr>
          </a:p>
          <a:p>
            <a:pPr marL="0" indent="0" algn="l" rtl="0">
              <a:buNone/>
            </a:pPr>
            <a:endParaRPr lang="en-GB" sz="1800" b="1" i="1"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12</a:t>
            </a:fld>
            <a:endParaRPr lang="en-GB">
              <a:solidFill>
                <a:srgbClr val="424D58"/>
              </a:solidFill>
            </a:endParaRPr>
          </a:p>
        </p:txBody>
      </p:sp>
      <p:sp>
        <p:nvSpPr>
          <p:cNvPr id="7" name="TextBox 6">
            <a:extLst>
              <a:ext uri="{FF2B5EF4-FFF2-40B4-BE49-F238E27FC236}">
                <a16:creationId xmlns:a16="http://schemas.microsoft.com/office/drawing/2014/main" id="{1D11E3C8-4EFD-16B2-A9F6-BE2B9C00D472}"/>
              </a:ext>
            </a:extLst>
          </p:cNvPr>
          <p:cNvSpPr txBox="1"/>
          <p:nvPr/>
        </p:nvSpPr>
        <p:spPr>
          <a:xfrm>
            <a:off x="726926" y="2057400"/>
            <a:ext cx="7426473" cy="646331"/>
          </a:xfrm>
          <a:prstGeom prst="rect">
            <a:avLst/>
          </a:prstGeom>
          <a:noFill/>
        </p:spPr>
        <p:txBody>
          <a:bodyPr wrap="square">
            <a:spAutoFit/>
          </a:bodyPr>
          <a:lstStyle/>
          <a:p>
            <a:br>
              <a:rPr lang="en-GB" sz="1800" u="none" strike="noStrike" dirty="0">
                <a:effectLst/>
              </a:rPr>
            </a:br>
            <a:endParaRPr lang="en-US" dirty="0"/>
          </a:p>
        </p:txBody>
      </p:sp>
      <p:graphicFrame>
        <p:nvGraphicFramePr>
          <p:cNvPr id="5" name="Table 4">
            <a:extLst>
              <a:ext uri="{FF2B5EF4-FFF2-40B4-BE49-F238E27FC236}">
                <a16:creationId xmlns:a16="http://schemas.microsoft.com/office/drawing/2014/main" id="{ABD69834-1285-722F-9362-EDB803610BFE}"/>
              </a:ext>
            </a:extLst>
          </p:cNvPr>
          <p:cNvGraphicFramePr>
            <a:graphicFrameLocks noGrp="1"/>
          </p:cNvGraphicFramePr>
          <p:nvPr>
            <p:extLst>
              <p:ext uri="{D42A27DB-BD31-4B8C-83A1-F6EECF244321}">
                <p14:modId xmlns:p14="http://schemas.microsoft.com/office/powerpoint/2010/main" val="2869143558"/>
              </p:ext>
            </p:extLst>
          </p:nvPr>
        </p:nvGraphicFramePr>
        <p:xfrm>
          <a:off x="457200" y="2167949"/>
          <a:ext cx="8229600" cy="2194560"/>
        </p:xfrm>
        <a:graphic>
          <a:graphicData uri="http://schemas.openxmlformats.org/drawingml/2006/table">
            <a:tbl>
              <a:tblPr/>
              <a:tblGrid>
                <a:gridCol w="8229600">
                  <a:extLst>
                    <a:ext uri="{9D8B030D-6E8A-4147-A177-3AD203B41FA5}">
                      <a16:colId xmlns:a16="http://schemas.microsoft.com/office/drawing/2014/main" val="344224550"/>
                    </a:ext>
                  </a:extLst>
                </a:gridCol>
              </a:tblGrid>
              <a:tr h="0">
                <a:tc>
                  <a:txBody>
                    <a:bodyPr/>
                    <a:lstStyle/>
                    <a:p>
                      <a:pPr marL="285750" indent="-285750">
                        <a:buFont typeface="Arial" panose="020B0604020202020204" pitchFamily="34" charset="0"/>
                        <a:buChar char="•"/>
                      </a:pPr>
                      <a:r>
                        <a:rPr lang="en-GB" dirty="0">
                          <a:effectLst/>
                          <a:latin typeface="Arial" panose="020B0604020202020204" pitchFamily="34" charset="0"/>
                        </a:rPr>
                        <a:t>Scripts received from surgery, no reply to above queries either by phone or email. </a:t>
                      </a:r>
                    </a:p>
                    <a:p>
                      <a:pPr marL="285750" indent="-285750">
                        <a:buFont typeface="Arial" panose="020B0604020202020204" pitchFamily="34" charset="0"/>
                        <a:buChar char="•"/>
                      </a:pPr>
                      <a:r>
                        <a:rPr lang="en-GB" dirty="0">
                          <a:effectLst/>
                          <a:latin typeface="Arial" panose="020B0604020202020204" pitchFamily="34" charset="0"/>
                        </a:rPr>
                        <a:t>Scripts matched DMS but queries not answered. </a:t>
                      </a:r>
                    </a:p>
                    <a:p>
                      <a:pPr marL="285750" indent="-285750">
                        <a:buFont typeface="Arial" panose="020B0604020202020204" pitchFamily="34" charset="0"/>
                        <a:buChar char="•"/>
                      </a:pPr>
                      <a:r>
                        <a:rPr lang="en-GB" dirty="0">
                          <a:effectLst/>
                          <a:latin typeface="Arial" panose="020B0604020202020204" pitchFamily="34" charset="0"/>
                        </a:rPr>
                        <a:t>Our response from hospital query came after scripts issued so not clear if surgery followed up on above queries or prescribed based on discharge information. </a:t>
                      </a:r>
                    </a:p>
                    <a:p>
                      <a:pPr marL="285750" indent="-285750">
                        <a:buFont typeface="Arial" panose="020B0604020202020204" pitchFamily="34" charset="0"/>
                        <a:buChar char="•"/>
                      </a:pPr>
                      <a:r>
                        <a:rPr lang="en-GB" dirty="0">
                          <a:effectLst/>
                          <a:latin typeface="Arial" panose="020B0604020202020204" pitchFamily="34" charset="0"/>
                        </a:rPr>
                        <a:t>After medication plan sent to care agency and surgery - surgery called to say that Amlodipine now stopped </a:t>
                      </a:r>
                    </a:p>
                  </a:txBody>
                  <a:tcPr marL="47625" marR="47625" marT="0" marB="0">
                    <a:lnL>
                      <a:noFill/>
                    </a:lnL>
                    <a:lnR>
                      <a:noFill/>
                    </a:lnR>
                    <a:lnT>
                      <a:noFill/>
                    </a:lnT>
                    <a:lnB>
                      <a:noFill/>
                    </a:lnB>
                    <a:noFill/>
                  </a:tcPr>
                </a:tc>
                <a:extLst>
                  <a:ext uri="{0D108BD9-81ED-4DB2-BD59-A6C34878D82A}">
                    <a16:rowId xmlns:a16="http://schemas.microsoft.com/office/drawing/2014/main" val="1216176003"/>
                  </a:ext>
                </a:extLst>
              </a:tr>
            </a:tbl>
          </a:graphicData>
        </a:graphic>
      </p:graphicFrame>
    </p:spTree>
    <p:extLst>
      <p:ext uri="{BB962C8B-B14F-4D97-AF65-F5344CB8AC3E}">
        <p14:creationId xmlns:p14="http://schemas.microsoft.com/office/powerpoint/2010/main" val="183753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dirty="0">
                <a:solidFill>
                  <a:srgbClr val="000000"/>
                </a:solidFill>
                <a:latin typeface="Arial" panose="020B0604020202020204" pitchFamily="34" charset="0"/>
              </a:rPr>
              <a:t>Discussion points</a:t>
            </a:r>
            <a:r>
              <a:rPr lang="en-GB" sz="1800" b="1" i="1" u="none" strike="noStrike" dirty="0">
                <a:solidFill>
                  <a:srgbClr val="000000"/>
                </a:solidFill>
                <a:effectLst/>
                <a:latin typeface="Arial" panose="020B0604020202020204" pitchFamily="34" charset="0"/>
              </a:rPr>
              <a:t>:</a:t>
            </a:r>
          </a:p>
          <a:p>
            <a:pPr marL="0" indent="0" algn="l" rtl="0">
              <a:buNone/>
            </a:pPr>
            <a:endParaRPr lang="en-GB" sz="1800" b="1" i="1" dirty="0">
              <a:solidFill>
                <a:srgbClr val="000000"/>
              </a:solidFill>
              <a:latin typeface="Arial" panose="020B0604020202020204" pitchFamily="34" charset="0"/>
            </a:endParaRPr>
          </a:p>
          <a:p>
            <a:pPr algn="l" rtl="0"/>
            <a:r>
              <a:rPr lang="en-GB" sz="1800" b="0" i="0" u="none" strike="noStrike" dirty="0">
                <a:solidFill>
                  <a:srgbClr val="000000"/>
                </a:solidFill>
                <a:effectLst/>
                <a:latin typeface="Arial" panose="020B0604020202020204" pitchFamily="34" charset="0"/>
              </a:rPr>
              <a:t>Controlled Drugs</a:t>
            </a:r>
          </a:p>
          <a:p>
            <a:pPr algn="l" rtl="0"/>
            <a:r>
              <a:rPr lang="en-GB" sz="1800" dirty="0">
                <a:solidFill>
                  <a:srgbClr val="000000"/>
                </a:solidFill>
                <a:latin typeface="Arial" panose="020B0604020202020204" pitchFamily="34" charset="0"/>
              </a:rPr>
              <a:t>Multiple hospital discharges within short period of time and GP records not updated before readmission</a:t>
            </a:r>
          </a:p>
          <a:p>
            <a:pPr algn="l" rtl="0"/>
            <a:r>
              <a:rPr lang="en-GB" sz="1800" dirty="0">
                <a:solidFill>
                  <a:srgbClr val="000000"/>
                </a:solidFill>
                <a:latin typeface="Arial" panose="020B0604020202020204" pitchFamily="34" charset="0"/>
              </a:rPr>
              <a:t>Communication with Surgery</a:t>
            </a:r>
          </a:p>
          <a:p>
            <a:pPr algn="l" rtl="0"/>
            <a:r>
              <a:rPr lang="en-GB" sz="1800" b="0" i="0" u="none" strike="noStrike" dirty="0">
                <a:solidFill>
                  <a:srgbClr val="000000"/>
                </a:solidFill>
                <a:effectLst/>
                <a:latin typeface="Arial" panose="020B0604020202020204" pitchFamily="34" charset="0"/>
              </a:rPr>
              <a:t>Community / Hospital Interfa</a:t>
            </a:r>
            <a:r>
              <a:rPr lang="en-GB" sz="1800" dirty="0">
                <a:solidFill>
                  <a:srgbClr val="000000"/>
                </a:solidFill>
                <a:latin typeface="Arial" panose="020B0604020202020204" pitchFamily="34" charset="0"/>
              </a:rPr>
              <a:t>ce</a:t>
            </a:r>
          </a:p>
          <a:p>
            <a:pPr algn="l" rtl="0"/>
            <a:r>
              <a:rPr lang="en-GB" sz="1800" dirty="0">
                <a:solidFill>
                  <a:srgbClr val="000000"/>
                </a:solidFill>
                <a:latin typeface="Arial" panose="020B0604020202020204" pitchFamily="34" charset="0"/>
              </a:rPr>
              <a:t>Communication with Care Agency</a:t>
            </a:r>
            <a:endParaRPr lang="en-GB" sz="1800" b="0" i="0" u="none" strike="noStrike" dirty="0">
              <a:solidFill>
                <a:srgbClr val="000000"/>
              </a:solidFill>
              <a:effectLst/>
              <a:latin typeface="Arial" panose="020B0604020202020204" pitchFamily="34" charset="0"/>
            </a:endParaRPr>
          </a:p>
          <a:p>
            <a:pPr marL="0" indent="0" algn="l" rtl="0">
              <a:buNone/>
            </a:pPr>
            <a:endParaRPr lang="en-GB" sz="1800" dirty="0">
              <a:solidFill>
                <a:srgbClr val="000000"/>
              </a:solidFill>
              <a:latin typeface="Arial" panose="020B0604020202020204" pitchFamily="34" charset="0"/>
            </a:endParaRPr>
          </a:p>
          <a:p>
            <a:pPr marL="0" indent="0" algn="l" rtl="0">
              <a:buNone/>
            </a:pPr>
            <a:endParaRPr lang="en-GB" sz="1800" b="0" i="0" u="none" strike="noStrike" dirty="0">
              <a:solidFill>
                <a:srgbClr val="000000"/>
              </a:solidFill>
              <a:effectLst/>
              <a:latin typeface="Arial" panose="020B0604020202020204" pitchFamily="34" charset="0"/>
            </a:endParaRPr>
          </a:p>
          <a:p>
            <a:pPr algn="l" rtl="0"/>
            <a:endParaRPr lang="en-GB" sz="1800" dirty="0">
              <a:solidFill>
                <a:srgbClr val="000000"/>
              </a:solidFill>
              <a:latin typeface="Arial" panose="020B0604020202020204" pitchFamily="34" charset="0"/>
            </a:endParaRPr>
          </a:p>
          <a:p>
            <a:pPr marL="0" indent="0" algn="l" rtl="0">
              <a:buNone/>
            </a:pPr>
            <a:endParaRPr lang="en-GB" sz="1800" b="1" i="1"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13</a:t>
            </a:fld>
            <a:endParaRPr lang="en-GB">
              <a:solidFill>
                <a:srgbClr val="424D58"/>
              </a:solidFill>
            </a:endParaRPr>
          </a:p>
        </p:txBody>
      </p:sp>
    </p:spTree>
    <p:extLst>
      <p:ext uri="{BB962C8B-B14F-4D97-AF65-F5344CB8AC3E}">
        <p14:creationId xmlns:p14="http://schemas.microsoft.com/office/powerpoint/2010/main" val="188019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a:xfrm>
            <a:off x="729655" y="284509"/>
            <a:ext cx="7632000" cy="706091"/>
          </a:xfrm>
        </p:spPr>
        <p:txBody>
          <a:bodyPr>
            <a:normAutofit/>
          </a:bodyPr>
          <a:lstStyle/>
          <a:p>
            <a:r>
              <a:rPr lang="en-US" dirty="0"/>
              <a:t>Discharge Medication Service</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endParaRPr lang="en-US" sz="2400" b="1" i="1" dirty="0">
              <a:solidFill>
                <a:schemeClr val="tx1"/>
              </a:solidFill>
              <a:latin typeface="Candara" charset="0"/>
              <a:ea typeface="MS PGothic" charset="0"/>
            </a:endParaRPr>
          </a:p>
          <a:p>
            <a:endParaRPr lang="en-US" b="1" i="1" dirty="0">
              <a:solidFill>
                <a:schemeClr val="tx1"/>
              </a:solidFill>
              <a:latin typeface="Candara" charset="0"/>
              <a:ea typeface="MS PGothic" charset="0"/>
            </a:endParaRPr>
          </a:p>
          <a:p>
            <a:pPr marL="0" indent="0">
              <a:buNone/>
            </a:pPr>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14</a:t>
            </a:fld>
            <a:endParaRPr lang="en-GB">
              <a:solidFill>
                <a:srgbClr val="424D58"/>
              </a:solidFill>
            </a:endParaRPr>
          </a:p>
        </p:txBody>
      </p:sp>
      <p:pic>
        <p:nvPicPr>
          <p:cNvPr id="5" name="Content Placeholder 4" descr="page6image460623040">
            <a:extLst>
              <a:ext uri="{FF2B5EF4-FFF2-40B4-BE49-F238E27FC236}">
                <a16:creationId xmlns:a16="http://schemas.microsoft.com/office/drawing/2014/main" id="{408F0F01-B6EF-2CF1-2D0A-909A74593118}"/>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0"/>
            <a:ext cx="7543800" cy="5758096"/>
          </a:xfrm>
          <a:prstGeom prst="rect">
            <a:avLst/>
          </a:prstGeom>
          <a:noFill/>
          <a:ln>
            <a:noFill/>
          </a:ln>
        </p:spPr>
      </p:pic>
    </p:spTree>
    <p:extLst>
      <p:ext uri="{BB962C8B-B14F-4D97-AF65-F5344CB8AC3E}">
        <p14:creationId xmlns:p14="http://schemas.microsoft.com/office/powerpoint/2010/main" val="375939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E7AD-0A89-9F41-8714-CD8883AD6CFC}"/>
              </a:ext>
            </a:extLst>
          </p:cNvPr>
          <p:cNvSpPr>
            <a:spLocks noGrp="1"/>
          </p:cNvSpPr>
          <p:nvPr>
            <p:ph type="title"/>
          </p:nvPr>
        </p:nvSpPr>
        <p:spPr/>
        <p:txBody>
          <a:bodyPr>
            <a:normAutofit/>
          </a:bodyPr>
          <a:lstStyle/>
          <a:p>
            <a:r>
              <a:rPr lang="en-US" dirty="0"/>
              <a:t>Discharge Medication Service: Aims</a:t>
            </a:r>
          </a:p>
        </p:txBody>
      </p:sp>
      <p:sp>
        <p:nvSpPr>
          <p:cNvPr id="3" name="Content Placeholder 2">
            <a:extLst>
              <a:ext uri="{FF2B5EF4-FFF2-40B4-BE49-F238E27FC236}">
                <a16:creationId xmlns:a16="http://schemas.microsoft.com/office/drawing/2014/main" id="{665C9B89-BA5A-AF4D-961A-EBCFBE8988C1}"/>
              </a:ext>
            </a:extLst>
          </p:cNvPr>
          <p:cNvSpPr>
            <a:spLocks noGrp="1"/>
          </p:cNvSpPr>
          <p:nvPr>
            <p:ph idx="1"/>
          </p:nvPr>
        </p:nvSpPr>
        <p:spPr>
          <a:xfrm>
            <a:off x="720000" y="1186095"/>
            <a:ext cx="7814400" cy="5191899"/>
          </a:xfrm>
        </p:spPr>
        <p:txBody>
          <a:bodyPr>
            <a:normAutofit lnSpcReduction="10000"/>
          </a:bodyPr>
          <a:lstStyle/>
          <a:p>
            <a:r>
              <a:rPr lang="en-GB" sz="2800" b="1" dirty="0">
                <a:solidFill>
                  <a:schemeClr val="accent3">
                    <a:lumMod val="60000"/>
                    <a:lumOff val="40000"/>
                  </a:schemeClr>
                </a:solidFill>
              </a:rPr>
              <a:t>Optimise the use of medicines</a:t>
            </a:r>
            <a:r>
              <a:rPr lang="en-GB" sz="2800" dirty="0"/>
              <a:t>, while facilitating shared decision-making </a:t>
            </a:r>
          </a:p>
          <a:p>
            <a:r>
              <a:rPr lang="en-GB" sz="2800" b="1" dirty="0">
                <a:solidFill>
                  <a:schemeClr val="accent3">
                    <a:lumMod val="60000"/>
                    <a:lumOff val="40000"/>
                  </a:schemeClr>
                </a:solidFill>
              </a:rPr>
              <a:t>Reduce harm </a:t>
            </a:r>
            <a:r>
              <a:rPr lang="en-GB" sz="2800" dirty="0"/>
              <a:t>from medicines due to transfers of care </a:t>
            </a:r>
          </a:p>
          <a:p>
            <a:r>
              <a:rPr lang="en-GB" sz="2800" b="1" dirty="0">
                <a:solidFill>
                  <a:schemeClr val="accent3">
                    <a:lumMod val="60000"/>
                    <a:lumOff val="40000"/>
                  </a:schemeClr>
                </a:solidFill>
              </a:rPr>
              <a:t>Improve patients’ understanding </a:t>
            </a:r>
            <a:r>
              <a:rPr lang="en-GB" sz="2800" dirty="0"/>
              <a:t>of their medicines and how to take them following discharge from hospital </a:t>
            </a:r>
            <a:endParaRPr lang="en-GB" sz="2800" b="1" dirty="0">
              <a:solidFill>
                <a:schemeClr val="accent3">
                  <a:lumMod val="60000"/>
                  <a:lumOff val="40000"/>
                </a:schemeClr>
              </a:solidFill>
            </a:endParaRPr>
          </a:p>
          <a:p>
            <a:r>
              <a:rPr lang="en-GB" sz="2800" b="1" dirty="0">
                <a:solidFill>
                  <a:schemeClr val="accent3">
                    <a:lumMod val="60000"/>
                    <a:lumOff val="40000"/>
                  </a:schemeClr>
                </a:solidFill>
              </a:rPr>
              <a:t>Reduce hospital readmissions </a:t>
            </a:r>
          </a:p>
          <a:p>
            <a:r>
              <a:rPr lang="en-GB" sz="2800" dirty="0"/>
              <a:t>Support the development of </a:t>
            </a:r>
            <a:r>
              <a:rPr lang="en-GB" sz="2800" b="1" dirty="0">
                <a:solidFill>
                  <a:schemeClr val="accent3">
                    <a:lumMod val="60000"/>
                    <a:lumOff val="40000"/>
                  </a:schemeClr>
                </a:solidFill>
              </a:rPr>
              <a:t>effective team working</a:t>
            </a:r>
            <a:r>
              <a:rPr lang="en-GB" sz="2800" dirty="0"/>
              <a:t> across hospital, community and PCN pharmacy teams and general practice teams, and provide clarity about respective roles </a:t>
            </a:r>
          </a:p>
        </p:txBody>
      </p:sp>
      <p:sp>
        <p:nvSpPr>
          <p:cNvPr id="4" name="Slide Number Placeholder 3">
            <a:extLst>
              <a:ext uri="{FF2B5EF4-FFF2-40B4-BE49-F238E27FC236}">
                <a16:creationId xmlns:a16="http://schemas.microsoft.com/office/drawing/2014/main" id="{130E4ABB-12C4-3B47-BA1C-D4AFC022EE44}"/>
              </a:ext>
            </a:extLst>
          </p:cNvPr>
          <p:cNvSpPr>
            <a:spLocks noGrp="1"/>
          </p:cNvSpPr>
          <p:nvPr>
            <p:ph type="sldNum" sz="quarter" idx="12"/>
          </p:nvPr>
        </p:nvSpPr>
        <p:spPr/>
        <p:txBody>
          <a:bodyPr/>
          <a:lstStyle/>
          <a:p>
            <a:fld id="{4F2E129E-16B7-480B-972E-C025DBFD1D53}" type="slidenum">
              <a:rPr lang="en-GB" smtClean="0">
                <a:solidFill>
                  <a:srgbClr val="424D58"/>
                </a:solidFill>
              </a:rPr>
              <a:pPr/>
              <a:t>15</a:t>
            </a:fld>
            <a:endParaRPr lang="en-GB">
              <a:solidFill>
                <a:srgbClr val="424D58"/>
              </a:solidFill>
            </a:endParaRPr>
          </a:p>
        </p:txBody>
      </p:sp>
    </p:spTree>
    <p:extLst>
      <p:ext uri="{BB962C8B-B14F-4D97-AF65-F5344CB8AC3E}">
        <p14:creationId xmlns:p14="http://schemas.microsoft.com/office/powerpoint/2010/main" val="49382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E7AD-0A89-9F41-8714-CD8883AD6CFC}"/>
              </a:ext>
            </a:extLst>
          </p:cNvPr>
          <p:cNvSpPr>
            <a:spLocks noGrp="1"/>
          </p:cNvSpPr>
          <p:nvPr>
            <p:ph type="title"/>
          </p:nvPr>
        </p:nvSpPr>
        <p:spPr/>
        <p:txBody>
          <a:bodyPr>
            <a:normAutofit/>
          </a:bodyPr>
          <a:lstStyle/>
          <a:p>
            <a:r>
              <a:rPr lang="en-US" dirty="0"/>
              <a:t>Discharge Medication Service: Benefits</a:t>
            </a:r>
          </a:p>
        </p:txBody>
      </p:sp>
      <p:sp>
        <p:nvSpPr>
          <p:cNvPr id="3" name="Content Placeholder 2">
            <a:extLst>
              <a:ext uri="{FF2B5EF4-FFF2-40B4-BE49-F238E27FC236}">
                <a16:creationId xmlns:a16="http://schemas.microsoft.com/office/drawing/2014/main" id="{665C9B89-BA5A-AF4D-961A-EBCFBE8988C1}"/>
              </a:ext>
            </a:extLst>
          </p:cNvPr>
          <p:cNvSpPr>
            <a:spLocks noGrp="1"/>
          </p:cNvSpPr>
          <p:nvPr>
            <p:ph idx="1"/>
          </p:nvPr>
        </p:nvSpPr>
        <p:spPr>
          <a:xfrm>
            <a:off x="720000" y="1186096"/>
            <a:ext cx="7814400" cy="4835192"/>
          </a:xfrm>
        </p:spPr>
        <p:txBody>
          <a:bodyPr>
            <a:normAutofit/>
          </a:bodyPr>
          <a:lstStyle/>
          <a:p>
            <a:r>
              <a:rPr lang="en-GB" sz="2200" dirty="0"/>
              <a:t>Changes to medicines on discharge can result in confusion about what medicines a patient should be taking </a:t>
            </a:r>
          </a:p>
          <a:p>
            <a:r>
              <a:rPr lang="en-GB" sz="2200" dirty="0"/>
              <a:t>Sometimes errors are made when new prescriptions are issued following a stay in hospital, as there may be communication problems between the hospital and the patient’s general practice </a:t>
            </a:r>
          </a:p>
          <a:p>
            <a:r>
              <a:rPr lang="en-GB" sz="2200" dirty="0"/>
              <a:t>Discharge from hospital is associated with an increased risk of harm due to medicine changes, but this can be avoided </a:t>
            </a:r>
          </a:p>
          <a:p>
            <a:endParaRPr lang="en-GB" dirty="0"/>
          </a:p>
        </p:txBody>
      </p:sp>
      <p:sp>
        <p:nvSpPr>
          <p:cNvPr id="4" name="Slide Number Placeholder 3">
            <a:extLst>
              <a:ext uri="{FF2B5EF4-FFF2-40B4-BE49-F238E27FC236}">
                <a16:creationId xmlns:a16="http://schemas.microsoft.com/office/drawing/2014/main" id="{130E4ABB-12C4-3B47-BA1C-D4AFC022EE44}"/>
              </a:ext>
            </a:extLst>
          </p:cNvPr>
          <p:cNvSpPr>
            <a:spLocks noGrp="1"/>
          </p:cNvSpPr>
          <p:nvPr>
            <p:ph type="sldNum" sz="quarter" idx="12"/>
          </p:nvPr>
        </p:nvSpPr>
        <p:spPr/>
        <p:txBody>
          <a:bodyPr/>
          <a:lstStyle/>
          <a:p>
            <a:fld id="{4F2E129E-16B7-480B-972E-C025DBFD1D53}" type="slidenum">
              <a:rPr lang="en-GB" smtClean="0">
                <a:solidFill>
                  <a:srgbClr val="424D58"/>
                </a:solidFill>
              </a:rPr>
              <a:pPr/>
              <a:t>16</a:t>
            </a:fld>
            <a:endParaRPr lang="en-GB">
              <a:solidFill>
                <a:srgbClr val="424D58"/>
              </a:solidFill>
            </a:endParaRPr>
          </a:p>
        </p:txBody>
      </p:sp>
      <p:pic>
        <p:nvPicPr>
          <p:cNvPr id="1025" name="Picture 1" descr="page6image2307450800">
            <a:extLst>
              <a:ext uri="{FF2B5EF4-FFF2-40B4-BE49-F238E27FC236}">
                <a16:creationId xmlns:a16="http://schemas.microsoft.com/office/drawing/2014/main" id="{36C1B6BD-62CF-7142-B210-51F947D1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86684"/>
            <a:ext cx="9144000" cy="251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0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3EC7-AB22-EC4F-817B-9FED8583D5AA}"/>
              </a:ext>
            </a:extLst>
          </p:cNvPr>
          <p:cNvSpPr>
            <a:spLocks noGrp="1"/>
          </p:cNvSpPr>
          <p:nvPr>
            <p:ph type="title"/>
          </p:nvPr>
        </p:nvSpPr>
        <p:spPr/>
        <p:txBody>
          <a:bodyPr>
            <a:normAutofit fontScale="90000"/>
          </a:bodyPr>
          <a:lstStyle/>
          <a:p>
            <a:r>
              <a:rPr lang="en-US" dirty="0"/>
              <a:t>Discharge Medication Service: The 3 Steps</a:t>
            </a:r>
            <a:br>
              <a:rPr lang="en-US" dirty="0"/>
            </a:br>
            <a:endParaRPr lang="en-US" dirty="0"/>
          </a:p>
        </p:txBody>
      </p:sp>
      <p:sp>
        <p:nvSpPr>
          <p:cNvPr id="3" name="Content Placeholder 2">
            <a:extLst>
              <a:ext uri="{FF2B5EF4-FFF2-40B4-BE49-F238E27FC236}">
                <a16:creationId xmlns:a16="http://schemas.microsoft.com/office/drawing/2014/main" id="{2E24FFEE-188C-2B48-9EA7-0AAB60DA8B1A}"/>
              </a:ext>
            </a:extLst>
          </p:cNvPr>
          <p:cNvSpPr>
            <a:spLocks noGrp="1"/>
          </p:cNvSpPr>
          <p:nvPr>
            <p:ph idx="1"/>
          </p:nvPr>
        </p:nvSpPr>
        <p:spPr>
          <a:xfrm>
            <a:off x="720000" y="1066800"/>
            <a:ext cx="7966800" cy="4954488"/>
          </a:xfrm>
        </p:spPr>
        <p:txBody>
          <a:bodyPr/>
          <a:lstStyle/>
          <a:p>
            <a:pPr marL="0" indent="0">
              <a:buNone/>
            </a:pPr>
            <a:endParaRPr lang="en-GB" dirty="0"/>
          </a:p>
          <a:p>
            <a:pPr marL="0" indent="0">
              <a:buNone/>
            </a:pPr>
            <a:endParaRPr lang="en-GB" dirty="0"/>
          </a:p>
          <a:p>
            <a:pPr marL="0" indent="0">
              <a:buNone/>
            </a:pPr>
            <a:endParaRPr lang="en-US" dirty="0"/>
          </a:p>
        </p:txBody>
      </p:sp>
      <p:sp>
        <p:nvSpPr>
          <p:cNvPr id="4" name="Slide Number Placeholder 3">
            <a:extLst>
              <a:ext uri="{FF2B5EF4-FFF2-40B4-BE49-F238E27FC236}">
                <a16:creationId xmlns:a16="http://schemas.microsoft.com/office/drawing/2014/main" id="{42B3A88C-8CE9-C849-BDB1-CEE6E321CA34}"/>
              </a:ext>
            </a:extLst>
          </p:cNvPr>
          <p:cNvSpPr>
            <a:spLocks noGrp="1"/>
          </p:cNvSpPr>
          <p:nvPr>
            <p:ph type="sldNum" sz="quarter" idx="12"/>
          </p:nvPr>
        </p:nvSpPr>
        <p:spPr>
          <a:xfrm>
            <a:off x="159328" y="5170055"/>
            <a:ext cx="8679872" cy="890487"/>
          </a:xfrm>
        </p:spPr>
        <p:txBody>
          <a:bodyPr/>
          <a:lstStyle/>
          <a:p>
            <a:pPr algn="l"/>
            <a:r>
              <a:rPr lang="en-GB" sz="1600" b="1" dirty="0">
                <a:solidFill>
                  <a:schemeClr val="accent3">
                    <a:lumMod val="60000"/>
                    <a:lumOff val="40000"/>
                  </a:schemeClr>
                </a:solidFill>
              </a:rPr>
              <a:t>See Community Pharmacy England website for full details of the service</a:t>
            </a:r>
          </a:p>
          <a:p>
            <a:pPr algn="ctr"/>
            <a:r>
              <a:rPr lang="en-GB" sz="1600" dirty="0">
                <a:solidFill>
                  <a:srgbClr val="424D58"/>
                </a:solidFill>
              </a:rPr>
              <a:t>https://</a:t>
            </a:r>
            <a:r>
              <a:rPr lang="en-GB" sz="1600" dirty="0" err="1">
                <a:solidFill>
                  <a:srgbClr val="424D58"/>
                </a:solidFill>
              </a:rPr>
              <a:t>cpe.org.uk</a:t>
            </a:r>
            <a:r>
              <a:rPr lang="en-GB" sz="1600" dirty="0">
                <a:solidFill>
                  <a:srgbClr val="424D58"/>
                </a:solidFill>
              </a:rPr>
              <a:t>/national-pharmacy-services/essential-services/discharge-medicines-service</a:t>
            </a:r>
            <a:r>
              <a:rPr lang="en-GB" dirty="0">
                <a:solidFill>
                  <a:srgbClr val="424D58"/>
                </a:solidFill>
              </a:rPr>
              <a:t>/</a:t>
            </a:r>
          </a:p>
        </p:txBody>
      </p:sp>
      <p:graphicFrame>
        <p:nvGraphicFramePr>
          <p:cNvPr id="6" name="Diagram 5">
            <a:extLst>
              <a:ext uri="{FF2B5EF4-FFF2-40B4-BE49-F238E27FC236}">
                <a16:creationId xmlns:a16="http://schemas.microsoft.com/office/drawing/2014/main" id="{4391784A-F8F5-6E4C-A2A2-4E8079F12F21}"/>
              </a:ext>
            </a:extLst>
          </p:cNvPr>
          <p:cNvGraphicFramePr/>
          <p:nvPr/>
        </p:nvGraphicFramePr>
        <p:xfrm>
          <a:off x="159327" y="1106055"/>
          <a:ext cx="8991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9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55B8-2305-DC45-B341-2532F2B57572}"/>
              </a:ext>
            </a:extLst>
          </p:cNvPr>
          <p:cNvSpPr>
            <a:spLocks noGrp="1"/>
          </p:cNvSpPr>
          <p:nvPr>
            <p:ph type="title"/>
          </p:nvPr>
        </p:nvSpPr>
        <p:spPr>
          <a:xfrm>
            <a:off x="720000" y="480005"/>
            <a:ext cx="7966800" cy="706091"/>
          </a:xfrm>
        </p:spPr>
        <p:txBody>
          <a:bodyPr>
            <a:normAutofit fontScale="90000"/>
          </a:bodyPr>
          <a:lstStyle/>
          <a:p>
            <a:r>
              <a:rPr lang="en-US" dirty="0"/>
              <a:t>Step 1: </a:t>
            </a:r>
            <a:r>
              <a:rPr lang="en-GB" dirty="0"/>
              <a:t>Check for clinical information and actions</a:t>
            </a:r>
            <a:endParaRPr lang="en-US" dirty="0"/>
          </a:p>
        </p:txBody>
      </p:sp>
      <p:sp>
        <p:nvSpPr>
          <p:cNvPr id="3" name="Content Placeholder 2">
            <a:extLst>
              <a:ext uri="{FF2B5EF4-FFF2-40B4-BE49-F238E27FC236}">
                <a16:creationId xmlns:a16="http://schemas.microsoft.com/office/drawing/2014/main" id="{B40CD05A-E358-3C48-8795-35C6C10D31F7}"/>
              </a:ext>
            </a:extLst>
          </p:cNvPr>
          <p:cNvSpPr>
            <a:spLocks noGrp="1"/>
          </p:cNvSpPr>
          <p:nvPr>
            <p:ph idx="1"/>
          </p:nvPr>
        </p:nvSpPr>
        <p:spPr/>
        <p:txBody>
          <a:bodyPr>
            <a:normAutofit/>
          </a:bodyPr>
          <a:lstStyle/>
          <a:p>
            <a:r>
              <a:rPr lang="en-US" dirty="0"/>
              <a:t>Hospital queries to:  </a:t>
            </a:r>
            <a:r>
              <a:rPr lang="en-GB" b="0" i="0" u="none" strike="noStrike" dirty="0">
                <a:solidFill>
                  <a:srgbClr val="003C75"/>
                </a:solidFill>
                <a:effectLst/>
                <a:latin typeface="Segoe UI" panose="020B0502040204020203" pitchFamily="34" charset="0"/>
                <a:hlinkClick r:id="rId2"/>
              </a:rPr>
              <a:t>bdg-tr.apcreports@nhs.net</a:t>
            </a:r>
            <a:endParaRPr lang="en-US" dirty="0"/>
          </a:p>
          <a:p>
            <a:r>
              <a:rPr lang="en-US" dirty="0"/>
              <a:t>GP queries consider involving clinical pharmacist. </a:t>
            </a:r>
          </a:p>
          <a:p>
            <a:r>
              <a:rPr lang="en-US" dirty="0"/>
              <a:t>List of clinical pharmacist by practice shared via PharmOutcomes</a:t>
            </a:r>
          </a:p>
          <a:p>
            <a:endParaRPr lang="en-US" dirty="0"/>
          </a:p>
          <a:p>
            <a:r>
              <a:rPr lang="en-US" dirty="0"/>
              <a:t>Patient – check understanding of dose and how to take it – ideally ask to see the label on discharge medication especially important on specials and children's medication</a:t>
            </a:r>
          </a:p>
        </p:txBody>
      </p:sp>
      <p:sp>
        <p:nvSpPr>
          <p:cNvPr id="4" name="Slide Number Placeholder 3">
            <a:extLst>
              <a:ext uri="{FF2B5EF4-FFF2-40B4-BE49-F238E27FC236}">
                <a16:creationId xmlns:a16="http://schemas.microsoft.com/office/drawing/2014/main" id="{FA6B2964-4A7C-5647-B5AF-892941BACB89}"/>
              </a:ext>
            </a:extLst>
          </p:cNvPr>
          <p:cNvSpPr>
            <a:spLocks noGrp="1"/>
          </p:cNvSpPr>
          <p:nvPr>
            <p:ph type="sldNum" sz="quarter" idx="12"/>
          </p:nvPr>
        </p:nvSpPr>
        <p:spPr/>
        <p:txBody>
          <a:bodyPr/>
          <a:lstStyle/>
          <a:p>
            <a:fld id="{4F2E129E-16B7-480B-972E-C025DBFD1D53}" type="slidenum">
              <a:rPr lang="en-GB" smtClean="0">
                <a:solidFill>
                  <a:srgbClr val="424D58"/>
                </a:solidFill>
              </a:rPr>
              <a:pPr/>
              <a:t>18</a:t>
            </a:fld>
            <a:endParaRPr lang="en-GB">
              <a:solidFill>
                <a:srgbClr val="424D58"/>
              </a:solidFill>
            </a:endParaRPr>
          </a:p>
        </p:txBody>
      </p:sp>
    </p:spTree>
    <p:extLst>
      <p:ext uri="{BB962C8B-B14F-4D97-AF65-F5344CB8AC3E}">
        <p14:creationId xmlns:p14="http://schemas.microsoft.com/office/powerpoint/2010/main" val="51699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End of Life Care</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endParaRPr lang="en-US" sz="2400" b="1" i="1" dirty="0">
              <a:solidFill>
                <a:schemeClr val="tx1"/>
              </a:solidFill>
              <a:latin typeface="Candara" charset="0"/>
              <a:ea typeface="MS PGothic" charset="0"/>
            </a:endParaRPr>
          </a:p>
          <a:p>
            <a:endParaRPr lang="en-US" b="1" i="1" dirty="0">
              <a:solidFill>
                <a:schemeClr val="tx1"/>
              </a:solidFill>
              <a:latin typeface="Candara" charset="0"/>
              <a:ea typeface="MS PGothic" charset="0"/>
            </a:endParaRPr>
          </a:p>
          <a:p>
            <a:pPr marL="0" indent="0">
              <a:buNone/>
            </a:pPr>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a:solidFill>
                <a:srgbClr val="424D58"/>
              </a:solidFill>
            </a:endParaRPr>
          </a:p>
        </p:txBody>
      </p:sp>
      <p:pic>
        <p:nvPicPr>
          <p:cNvPr id="8" name="Picture 7" descr="A screenshot of a medical form&#10;&#10;Description automatically generated">
            <a:extLst>
              <a:ext uri="{FF2B5EF4-FFF2-40B4-BE49-F238E27FC236}">
                <a16:creationId xmlns:a16="http://schemas.microsoft.com/office/drawing/2014/main" id="{B23F7227-2E7C-E0CB-7688-6EC7EDD1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5163"/>
            <a:ext cx="7599218" cy="4918096"/>
          </a:xfrm>
          <a:prstGeom prst="rect">
            <a:avLst/>
          </a:prstGeom>
        </p:spPr>
      </p:pic>
      <p:sp>
        <p:nvSpPr>
          <p:cNvPr id="10" name="TextBox 9">
            <a:extLst>
              <a:ext uri="{FF2B5EF4-FFF2-40B4-BE49-F238E27FC236}">
                <a16:creationId xmlns:a16="http://schemas.microsoft.com/office/drawing/2014/main" id="{853DBA29-57D3-0329-A0C6-B61101213A43}"/>
              </a:ext>
            </a:extLst>
          </p:cNvPr>
          <p:cNvSpPr txBox="1"/>
          <p:nvPr/>
        </p:nvSpPr>
        <p:spPr>
          <a:xfrm>
            <a:off x="266700" y="1034805"/>
            <a:ext cx="8610600" cy="646331"/>
          </a:xfrm>
          <a:prstGeom prst="rect">
            <a:avLst/>
          </a:prstGeom>
          <a:noFill/>
        </p:spPr>
        <p:txBody>
          <a:bodyPr wrap="square">
            <a:spAutoFit/>
          </a:bodyPr>
          <a:lstStyle/>
          <a:p>
            <a:r>
              <a:rPr lang="en-US" dirty="0" err="1"/>
              <a:t>southyorkshire.communitypharmacy.org.uk</a:t>
            </a:r>
            <a:r>
              <a:rPr lang="en-US" dirty="0"/>
              <a:t>/</a:t>
            </a:r>
            <a:r>
              <a:rPr lang="en-US" dirty="0" err="1"/>
              <a:t>barnsley</a:t>
            </a:r>
            <a:r>
              <a:rPr lang="en-US" dirty="0"/>
              <a:t>-local-services/specialist-drugs-on-demand/</a:t>
            </a:r>
          </a:p>
        </p:txBody>
      </p:sp>
    </p:spTree>
    <p:extLst>
      <p:ext uri="{BB962C8B-B14F-4D97-AF65-F5344CB8AC3E}">
        <p14:creationId xmlns:p14="http://schemas.microsoft.com/office/powerpoint/2010/main" val="46355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buNone/>
            </a:pPr>
            <a:r>
              <a:rPr lang="en-US" sz="2400" b="1" i="1" dirty="0">
                <a:solidFill>
                  <a:schemeClr val="tx1"/>
                </a:solidFill>
                <a:latin typeface="+mj-lt"/>
                <a:ea typeface="MS PGothic" charset="0"/>
              </a:rPr>
              <a:t>Hospital report: </a:t>
            </a:r>
          </a:p>
          <a:p>
            <a:pPr marL="0" indent="0">
              <a:buNone/>
            </a:pPr>
            <a:endParaRPr lang="en-US" sz="2400" b="1" i="1" dirty="0">
              <a:solidFill>
                <a:schemeClr val="tx1"/>
              </a:solidFill>
              <a:latin typeface="+mj-lt"/>
              <a:ea typeface="MS PGothic" charset="0"/>
            </a:endParaRPr>
          </a:p>
          <a:p>
            <a:pPr algn="l" rtl="0"/>
            <a:r>
              <a:rPr lang="en-GB" sz="1800" b="0" i="0" u="none" strike="noStrike" dirty="0">
                <a:solidFill>
                  <a:srgbClr val="000000"/>
                </a:solidFill>
                <a:effectLst/>
                <a:latin typeface="+mj-lt"/>
              </a:rPr>
              <a:t>Patient's mother brought in a Levothyroxine 125micrograms/5ml bottle which she got from her community pharmacy. </a:t>
            </a:r>
          </a:p>
          <a:p>
            <a:pPr algn="l" rtl="0"/>
            <a:r>
              <a:rPr lang="en-GB" sz="1800" b="0" i="0" u="none" strike="noStrike" dirty="0">
                <a:solidFill>
                  <a:srgbClr val="000000"/>
                </a:solidFill>
                <a:effectLst/>
                <a:latin typeface="+mj-lt"/>
              </a:rPr>
              <a:t>It was labelled for a different strength of Levothyroxine (25micrograms/5ml) and has the instructions 'take 3mls OD’. </a:t>
            </a:r>
          </a:p>
          <a:p>
            <a:pPr algn="l" rtl="0"/>
            <a:r>
              <a:rPr lang="en-GB" sz="1800" b="0" i="0" u="none" strike="noStrike" dirty="0">
                <a:solidFill>
                  <a:srgbClr val="000000"/>
                </a:solidFill>
                <a:effectLst/>
                <a:latin typeface="+mj-lt"/>
              </a:rPr>
              <a:t>Wrong strength supplied. </a:t>
            </a:r>
          </a:p>
          <a:p>
            <a:pPr algn="l" rtl="0"/>
            <a:r>
              <a:rPr lang="en-GB" sz="1800" b="0" i="0" u="none" strike="noStrike" dirty="0">
                <a:solidFill>
                  <a:srgbClr val="000000"/>
                </a:solidFill>
                <a:effectLst/>
                <a:latin typeface="+mj-lt"/>
              </a:rPr>
              <a:t>Patient's mum has been giving 1.5ml of this instead - wrong dose being administered.</a:t>
            </a:r>
          </a:p>
          <a:p>
            <a:pPr marL="0" indent="0" algn="l" rtl="0">
              <a:buNone/>
            </a:pPr>
            <a:r>
              <a:rPr lang="en-GB" sz="1800" b="0" i="0" u="none" strike="noStrike" dirty="0">
                <a:solidFill>
                  <a:srgbClr val="000000"/>
                </a:solidFill>
                <a:effectLst/>
                <a:latin typeface="Arial" panose="020B0604020202020204" pitchFamily="34" charset="0"/>
              </a:rPr>
              <a:t> </a:t>
            </a:r>
            <a:endParaRPr lang="en-GB"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2</a:t>
            </a:fld>
            <a:endParaRPr lang="en-GB">
              <a:solidFill>
                <a:srgbClr val="424D58"/>
              </a:solidFill>
            </a:endParaRPr>
          </a:p>
        </p:txBody>
      </p:sp>
    </p:spTree>
    <p:extLst>
      <p:ext uri="{BB962C8B-B14F-4D97-AF65-F5344CB8AC3E}">
        <p14:creationId xmlns:p14="http://schemas.microsoft.com/office/powerpoint/2010/main" val="403629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a:xfrm>
            <a:off x="381000" y="480005"/>
            <a:ext cx="8382000" cy="706091"/>
          </a:xfrm>
        </p:spPr>
        <p:txBody>
          <a:bodyPr>
            <a:noAutofit/>
          </a:bodyPr>
          <a:lstStyle/>
          <a:p>
            <a:r>
              <a:rPr lang="en-US" sz="2800" b="1" dirty="0">
                <a:solidFill>
                  <a:srgbClr val="000090"/>
                </a:solidFill>
                <a:latin typeface="+mj-lt"/>
                <a:ea typeface="MS PGothic" charset="0"/>
              </a:rPr>
              <a:t>Collaborative working for better patient outcomes</a:t>
            </a:r>
            <a:endParaRPr lang="en-US" sz="2400" dirty="0"/>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endParaRPr lang="en-US" sz="2400" b="1" i="1" dirty="0">
              <a:solidFill>
                <a:schemeClr val="tx1"/>
              </a:solidFill>
              <a:latin typeface="Candara" charset="0"/>
              <a:ea typeface="MS PGothic" charset="0"/>
            </a:endParaRPr>
          </a:p>
          <a:p>
            <a:endParaRPr lang="en-US" b="1" i="1" dirty="0">
              <a:solidFill>
                <a:schemeClr val="tx1"/>
              </a:solidFill>
              <a:latin typeface="Candara" charset="0"/>
              <a:ea typeface="MS PGothic" charset="0"/>
            </a:endParaRPr>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20</a:t>
            </a:fld>
            <a:endParaRPr lang="en-GB">
              <a:solidFill>
                <a:srgbClr val="424D58"/>
              </a:solidFill>
            </a:endParaRPr>
          </a:p>
        </p:txBody>
      </p:sp>
    </p:spTree>
    <p:extLst>
      <p:ext uri="{BB962C8B-B14F-4D97-AF65-F5344CB8AC3E}">
        <p14:creationId xmlns:p14="http://schemas.microsoft.com/office/powerpoint/2010/main" val="595701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DD5D-C9A4-5D86-E6B3-94738BCC76A9}"/>
              </a:ext>
            </a:extLst>
          </p:cNvPr>
          <p:cNvSpPr>
            <a:spLocks noGrp="1"/>
          </p:cNvSpPr>
          <p:nvPr>
            <p:ph type="title"/>
          </p:nvPr>
        </p:nvSpPr>
        <p:spPr/>
        <p:txBody>
          <a:bodyPr/>
          <a:lstStyle/>
          <a:p>
            <a:r>
              <a:rPr lang="en-US" sz="3200" dirty="0"/>
              <a:t>Pharmacy First Referral</a:t>
            </a:r>
            <a:endParaRPr lang="en-US" dirty="0"/>
          </a:p>
        </p:txBody>
      </p:sp>
      <p:sp>
        <p:nvSpPr>
          <p:cNvPr id="4" name="Slide Number Placeholder 3">
            <a:extLst>
              <a:ext uri="{FF2B5EF4-FFF2-40B4-BE49-F238E27FC236}">
                <a16:creationId xmlns:a16="http://schemas.microsoft.com/office/drawing/2014/main" id="{DD416F03-0A34-704D-603E-14423987BC56}"/>
              </a:ext>
            </a:extLst>
          </p:cNvPr>
          <p:cNvSpPr>
            <a:spLocks noGrp="1"/>
          </p:cNvSpPr>
          <p:nvPr>
            <p:ph type="sldNum" sz="quarter" idx="12"/>
          </p:nvPr>
        </p:nvSpPr>
        <p:spPr/>
        <p:txBody>
          <a:bodyPr/>
          <a:lstStyle/>
          <a:p>
            <a:fld id="{4F2E129E-16B7-480B-972E-C025DBFD1D53}" type="slidenum">
              <a:rPr lang="en-GB" smtClean="0">
                <a:solidFill>
                  <a:srgbClr val="424D58"/>
                </a:solidFill>
              </a:rPr>
              <a:pPr/>
              <a:t>21</a:t>
            </a:fld>
            <a:endParaRPr lang="en-GB">
              <a:solidFill>
                <a:srgbClr val="424D58"/>
              </a:solidFill>
            </a:endParaRPr>
          </a:p>
        </p:txBody>
      </p:sp>
      <p:graphicFrame>
        <p:nvGraphicFramePr>
          <p:cNvPr id="8" name="Table 7">
            <a:extLst>
              <a:ext uri="{FF2B5EF4-FFF2-40B4-BE49-F238E27FC236}">
                <a16:creationId xmlns:a16="http://schemas.microsoft.com/office/drawing/2014/main" id="{1BEA053F-B396-AB5D-004D-0E3A1F609899}"/>
              </a:ext>
            </a:extLst>
          </p:cNvPr>
          <p:cNvGraphicFramePr>
            <a:graphicFrameLocks noGrp="1"/>
          </p:cNvGraphicFramePr>
          <p:nvPr>
            <p:extLst>
              <p:ext uri="{D42A27DB-BD31-4B8C-83A1-F6EECF244321}">
                <p14:modId xmlns:p14="http://schemas.microsoft.com/office/powerpoint/2010/main" val="531495111"/>
              </p:ext>
            </p:extLst>
          </p:nvPr>
        </p:nvGraphicFramePr>
        <p:xfrm>
          <a:off x="381000" y="1295400"/>
          <a:ext cx="8572500" cy="5003562"/>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3528377714"/>
                    </a:ext>
                  </a:extLst>
                </a:gridCol>
                <a:gridCol w="2143125">
                  <a:extLst>
                    <a:ext uri="{9D8B030D-6E8A-4147-A177-3AD203B41FA5}">
                      <a16:colId xmlns:a16="http://schemas.microsoft.com/office/drawing/2014/main" val="2234305210"/>
                    </a:ext>
                  </a:extLst>
                </a:gridCol>
                <a:gridCol w="2143125">
                  <a:extLst>
                    <a:ext uri="{9D8B030D-6E8A-4147-A177-3AD203B41FA5}">
                      <a16:colId xmlns:a16="http://schemas.microsoft.com/office/drawing/2014/main" val="21419265"/>
                    </a:ext>
                  </a:extLst>
                </a:gridCol>
                <a:gridCol w="2143125">
                  <a:extLst>
                    <a:ext uri="{9D8B030D-6E8A-4147-A177-3AD203B41FA5}">
                      <a16:colId xmlns:a16="http://schemas.microsoft.com/office/drawing/2014/main" val="1535278032"/>
                    </a:ext>
                  </a:extLst>
                </a:gridCol>
              </a:tblGrid>
              <a:tr h="1301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NHS 111 – Urgent Supply</a:t>
                      </a:r>
                    </a:p>
                    <a:p>
                      <a:endParaRPr lang="en-US" sz="1600"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NHS 111 – Minor Ailment / Clinical Pathway</a:t>
                      </a:r>
                    </a:p>
                    <a:p>
                      <a:endParaRPr lang="en-US" sz="1600" dirty="0"/>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GP – Minor Ailment / Clinical Pathway</a:t>
                      </a:r>
                    </a:p>
                    <a:p>
                      <a:endParaRPr lang="en-US" sz="1600"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Self-referral – Clinical Pathway </a:t>
                      </a:r>
                    </a:p>
                    <a:p>
                      <a:endParaRPr lang="en-US"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95414761"/>
                  </a:ext>
                </a:extLst>
              </a:tr>
              <a:tr h="892324">
                <a:tc>
                  <a:txBody>
                    <a:bodyPr/>
                    <a:lstStyle/>
                    <a:p>
                      <a:r>
                        <a:rPr lang="en-US" sz="1400" dirty="0"/>
                        <a:t>Via PharmOutcomes, notification in NHS mail</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Via PharmOutcomes, notification in NHS mail</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Via PharmOutcomes, notification in NHS mail, or NHS mail or Accurx</a:t>
                      </a:r>
                    </a:p>
                  </a:txBody>
                  <a:tcPr>
                    <a:lnR w="12700" cap="flat" cmpd="sng" algn="ctr">
                      <a:solidFill>
                        <a:schemeClr val="tx1"/>
                      </a:solidFill>
                      <a:prstDash val="solid"/>
                      <a:round/>
                      <a:headEnd type="none" w="med" len="med"/>
                      <a:tailEnd type="none" w="med" len="med"/>
                    </a:lnR>
                  </a:tcPr>
                </a:tc>
                <a:tc>
                  <a:txBody>
                    <a:bodyPr/>
                    <a:lstStyle/>
                    <a:p>
                      <a:r>
                        <a:rPr lang="en-US" sz="1400" dirty="0"/>
                        <a:t>Walk in, </a:t>
                      </a:r>
                    </a:p>
                    <a:p>
                      <a:r>
                        <a:rPr lang="en-US" sz="1400" dirty="0"/>
                        <a:t>telephone call</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4776461"/>
                  </a:ext>
                </a:extLst>
              </a:tr>
              <a:tr h="557702">
                <a:tc gridSpan="4">
                  <a:txBody>
                    <a:bodyPr/>
                    <a:lstStyle/>
                    <a:p>
                      <a:pPr algn="ctr"/>
                      <a:r>
                        <a:rPr lang="en-US" sz="2400" dirty="0"/>
                        <a:t>Process via Pharmoutcomes or provider of choice</a:t>
                      </a:r>
                    </a:p>
                  </a:txBody>
                  <a:tcPr/>
                </a:tc>
                <a:tc hMerge="1">
                  <a:txBody>
                    <a:bodyPr/>
                    <a:lstStyle/>
                    <a:p>
                      <a:endParaRPr/>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420421335"/>
                  </a:ext>
                </a:extLst>
              </a:tr>
              <a:tr h="892324">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dirty="0"/>
                        <a:t>If via NHS mail or Accurx complete Patient Registration First</a:t>
                      </a:r>
                    </a:p>
                  </a:txBody>
                  <a:tcPr>
                    <a:lnR w="12700" cap="flat" cmpd="sng" algn="ctr">
                      <a:solidFill>
                        <a:schemeClr val="tx1"/>
                      </a:solidFill>
                      <a:prstDash val="solid"/>
                      <a:round/>
                      <a:headEnd type="none" w="med" len="med"/>
                      <a:tailEnd type="none" w="med" len="med"/>
                    </a:lnR>
                  </a:tcPr>
                </a:tc>
                <a:tc>
                  <a:txBody>
                    <a:bodyPr/>
                    <a:lstStyle/>
                    <a:p>
                      <a:r>
                        <a:rPr lang="en-US" sz="1400" dirty="0"/>
                        <a:t>Complete Patient Registration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97922041"/>
                  </a:ext>
                </a:extLst>
              </a:tr>
              <a:tr h="452358">
                <a:tc>
                  <a:txBody>
                    <a:bodyPr/>
                    <a:lstStyle/>
                    <a:p>
                      <a:endParaRPr lang="en-US" sz="1600" b="1" dirty="0"/>
                    </a:p>
                  </a:txBody>
                  <a:tcPr>
                    <a:lnR w="12700" cap="flat" cmpd="sng" algn="ctr">
                      <a:solidFill>
                        <a:schemeClr val="tx1"/>
                      </a:solidFill>
                      <a:prstDash val="solid"/>
                      <a:round/>
                      <a:headEnd type="none" w="med" len="med"/>
                      <a:tailEnd type="none" w="med" len="med"/>
                    </a:lnR>
                  </a:tcPr>
                </a:tc>
                <a:tc gridSpan="2">
                  <a:txBody>
                    <a:bodyPr/>
                    <a:lstStyle/>
                    <a:p>
                      <a:pPr algn="ctr"/>
                      <a:r>
                        <a:rPr lang="en-US" sz="1600" b="1" dirty="0"/>
                        <a:t>Choose Either Minor Illness or </a:t>
                      </a:r>
                    </a:p>
                    <a:p>
                      <a:pPr algn="ctr"/>
                      <a:r>
                        <a:rPr lang="en-US" sz="1600" b="1" dirty="0"/>
                        <a:t>Clinical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400" dirty="0"/>
                    </a:p>
                  </a:txBody>
                  <a:tcPr/>
                </a:tc>
                <a:tc>
                  <a:txBody>
                    <a:bodyPr/>
                    <a:lstStyle/>
                    <a:p>
                      <a:endParaRPr lang="en-US" sz="16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8178686"/>
                  </a:ext>
                </a:extLst>
              </a:tr>
              <a:tr h="78078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If supply required, print Pharmacy First Urgent Supply Token, dispense, charge if appropriate and submit with month end scripts</a:t>
                      </a:r>
                    </a:p>
                  </a:txBody>
                  <a:tcPr/>
                </a:tc>
                <a:tc hMerge="1">
                  <a:txBody>
                    <a:bodyPr/>
                    <a:lstStyle/>
                    <a:p>
                      <a:pPr algn="ctr"/>
                      <a:endParaRPr lang="en-US" sz="1400" dirty="0"/>
                    </a:p>
                  </a:txBody>
                  <a:tcPr/>
                </a:tc>
                <a:tc hMerge="1">
                  <a:txBody>
                    <a:bodyPr/>
                    <a:lstStyle/>
                    <a:p>
                      <a:endParaRPr lang="en-US"/>
                    </a:p>
                  </a:txBody>
                  <a:tcPr/>
                </a:tc>
                <a:tc hMerge="1">
                  <a:txBody>
                    <a:bodyPr/>
                    <a:lstStyle/>
                    <a:p>
                      <a:endParaRPr lang="en-US" sz="1400" dirty="0"/>
                    </a:p>
                  </a:txBody>
                  <a:tcPr/>
                </a:tc>
                <a:extLst>
                  <a:ext uri="{0D108BD9-81ED-4DB2-BD59-A6C34878D82A}">
                    <a16:rowId xmlns:a16="http://schemas.microsoft.com/office/drawing/2014/main" val="1625433392"/>
                  </a:ext>
                </a:extLst>
              </a:tr>
            </a:tbl>
          </a:graphicData>
        </a:graphic>
      </p:graphicFrame>
    </p:spTree>
    <p:extLst>
      <p:ext uri="{BB962C8B-B14F-4D97-AF65-F5344CB8AC3E}">
        <p14:creationId xmlns:p14="http://schemas.microsoft.com/office/powerpoint/2010/main" val="137625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416F03-0A34-704D-603E-14423987BC56}"/>
              </a:ext>
            </a:extLst>
          </p:cNvPr>
          <p:cNvSpPr>
            <a:spLocks noGrp="1"/>
          </p:cNvSpPr>
          <p:nvPr>
            <p:ph type="sldNum" sz="quarter" idx="12"/>
          </p:nvPr>
        </p:nvSpPr>
        <p:spPr/>
        <p:txBody>
          <a:bodyPr/>
          <a:lstStyle/>
          <a:p>
            <a:fld id="{4F2E129E-16B7-480B-972E-C025DBFD1D53}" type="slidenum">
              <a:rPr lang="en-GB" smtClean="0">
                <a:solidFill>
                  <a:srgbClr val="424D58"/>
                </a:solidFill>
              </a:rPr>
              <a:pPr/>
              <a:t>22</a:t>
            </a:fld>
            <a:endParaRPr lang="en-GB">
              <a:solidFill>
                <a:srgbClr val="424D58"/>
              </a:solidFill>
            </a:endParaRPr>
          </a:p>
        </p:txBody>
      </p:sp>
      <p:sp>
        <p:nvSpPr>
          <p:cNvPr id="6" name="Content Placeholder 5">
            <a:extLst>
              <a:ext uri="{FF2B5EF4-FFF2-40B4-BE49-F238E27FC236}">
                <a16:creationId xmlns:a16="http://schemas.microsoft.com/office/drawing/2014/main" id="{CF1686EA-3FCD-DB9E-8B8F-BAAE232F963B}"/>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81468D1A-EAF9-A585-2C19-9A8C40A1E17E}"/>
              </a:ext>
            </a:extLst>
          </p:cNvPr>
          <p:cNvPicPr>
            <a:picLocks noChangeAspect="1"/>
          </p:cNvPicPr>
          <p:nvPr/>
        </p:nvPicPr>
        <p:blipFill rotWithShape="1">
          <a:blip r:embed="rId2"/>
          <a:srcRect r="5497"/>
          <a:stretch/>
        </p:blipFill>
        <p:spPr>
          <a:xfrm>
            <a:off x="27432" y="168311"/>
            <a:ext cx="8534399" cy="4443313"/>
          </a:xfrm>
          <a:prstGeom prst="rect">
            <a:avLst/>
          </a:prstGeom>
        </p:spPr>
      </p:pic>
      <p:pic>
        <p:nvPicPr>
          <p:cNvPr id="8" name="Picture 7">
            <a:extLst>
              <a:ext uri="{FF2B5EF4-FFF2-40B4-BE49-F238E27FC236}">
                <a16:creationId xmlns:a16="http://schemas.microsoft.com/office/drawing/2014/main" id="{7DCB99D8-BEB1-47F8-989F-B0FC922A5019}"/>
              </a:ext>
            </a:extLst>
          </p:cNvPr>
          <p:cNvPicPr>
            <a:picLocks noChangeAspect="1"/>
          </p:cNvPicPr>
          <p:nvPr/>
        </p:nvPicPr>
        <p:blipFill rotWithShape="1">
          <a:blip r:embed="rId3"/>
          <a:srcRect b="11880"/>
          <a:stretch/>
        </p:blipFill>
        <p:spPr>
          <a:xfrm>
            <a:off x="5865363" y="2619044"/>
            <a:ext cx="2598909" cy="3402244"/>
          </a:xfrm>
          <a:prstGeom prst="rect">
            <a:avLst/>
          </a:prstGeom>
        </p:spPr>
      </p:pic>
    </p:spTree>
    <p:extLst>
      <p:ext uri="{BB962C8B-B14F-4D97-AF65-F5344CB8AC3E}">
        <p14:creationId xmlns:p14="http://schemas.microsoft.com/office/powerpoint/2010/main" val="192619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a:xfrm>
            <a:off x="381000" y="480005"/>
            <a:ext cx="8382000" cy="706091"/>
          </a:xfrm>
        </p:spPr>
        <p:txBody>
          <a:bodyPr>
            <a:noAutofit/>
          </a:bodyPr>
          <a:lstStyle/>
          <a:p>
            <a:r>
              <a:rPr lang="en-US" sz="2400" dirty="0"/>
              <a:t>Accurx Referrals</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endParaRPr lang="en-US" sz="2400" b="1" i="1" dirty="0">
              <a:solidFill>
                <a:schemeClr val="tx1"/>
              </a:solidFill>
              <a:latin typeface="Candara" charset="0"/>
              <a:ea typeface="MS PGothic" charset="0"/>
            </a:endParaRPr>
          </a:p>
          <a:p>
            <a:endParaRPr lang="en-US" b="1" i="1" dirty="0">
              <a:solidFill>
                <a:schemeClr val="tx1"/>
              </a:solidFill>
              <a:latin typeface="Candara" charset="0"/>
              <a:ea typeface="MS PGothic" charset="0"/>
            </a:endParaRPr>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23</a:t>
            </a:fld>
            <a:endParaRPr lang="en-GB">
              <a:solidFill>
                <a:srgbClr val="424D58"/>
              </a:solidFill>
            </a:endParaRPr>
          </a:p>
        </p:txBody>
      </p:sp>
      <p:pic>
        <p:nvPicPr>
          <p:cNvPr id="9" name="Picture 8" descr="A close up of a screen&#10;&#10;Description automatically generated">
            <a:extLst>
              <a:ext uri="{FF2B5EF4-FFF2-40B4-BE49-F238E27FC236}">
                <a16:creationId xmlns:a16="http://schemas.microsoft.com/office/drawing/2014/main" id="{3A1DC1E4-B8AA-B288-4317-B4419F910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7772400" cy="1074675"/>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A55D5E49-4608-6C56-5F38-B7A1FE39EC85}"/>
                  </a:ext>
                </a:extLst>
              </p14:cNvPr>
              <p14:cNvContentPartPr/>
              <p14:nvPr/>
            </p14:nvContentPartPr>
            <p14:xfrm>
              <a:off x="1449216" y="1797504"/>
              <a:ext cx="623520" cy="26280"/>
            </p14:xfrm>
          </p:contentPart>
        </mc:Choice>
        <mc:Fallback xmlns="">
          <p:pic>
            <p:nvPicPr>
              <p:cNvPr id="15" name="Ink 14">
                <a:extLst>
                  <a:ext uri="{FF2B5EF4-FFF2-40B4-BE49-F238E27FC236}">
                    <a16:creationId xmlns:a16="http://schemas.microsoft.com/office/drawing/2014/main" id="{A55D5E49-4608-6C56-5F38-B7A1FE39EC85}"/>
                  </a:ext>
                </a:extLst>
              </p:cNvPr>
              <p:cNvPicPr/>
              <p:nvPr/>
            </p:nvPicPr>
            <p:blipFill>
              <a:blip r:embed="rId4"/>
              <a:stretch>
                <a:fillRect/>
              </a:stretch>
            </p:blipFill>
            <p:spPr>
              <a:xfrm>
                <a:off x="1359216" y="1617504"/>
                <a:ext cx="803160" cy="385920"/>
              </a:xfrm>
              <a:prstGeom prst="rect">
                <a:avLst/>
              </a:prstGeom>
            </p:spPr>
          </p:pic>
        </mc:Fallback>
      </mc:AlternateContent>
      <p:grpSp>
        <p:nvGrpSpPr>
          <p:cNvPr id="28" name="Group 27">
            <a:extLst>
              <a:ext uri="{FF2B5EF4-FFF2-40B4-BE49-F238E27FC236}">
                <a16:creationId xmlns:a16="http://schemas.microsoft.com/office/drawing/2014/main" id="{A6962C71-4DE3-3AD5-572A-6102959B290C}"/>
              </a:ext>
            </a:extLst>
          </p:cNvPr>
          <p:cNvGrpSpPr/>
          <p:nvPr/>
        </p:nvGrpSpPr>
        <p:grpSpPr>
          <a:xfrm>
            <a:off x="1426896" y="1800024"/>
            <a:ext cx="638640" cy="23400"/>
            <a:chOff x="1426896" y="1800024"/>
            <a:chExt cx="638640" cy="23400"/>
          </a:xfrm>
        </p:grpSpPr>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1307267E-8973-0070-F66A-63A78BBBE7C6}"/>
                    </a:ext>
                  </a:extLst>
                </p14:cNvPr>
                <p14:cNvContentPartPr/>
                <p14:nvPr/>
              </p14:nvContentPartPr>
              <p14:xfrm>
                <a:off x="1426896" y="1804704"/>
                <a:ext cx="360" cy="360"/>
              </p14:xfrm>
            </p:contentPart>
          </mc:Choice>
          <mc:Fallback xmlns="">
            <p:pic>
              <p:nvPicPr>
                <p:cNvPr id="16" name="Ink 15">
                  <a:extLst>
                    <a:ext uri="{FF2B5EF4-FFF2-40B4-BE49-F238E27FC236}">
                      <a16:creationId xmlns:a16="http://schemas.microsoft.com/office/drawing/2014/main" id="{1307267E-8973-0070-F66A-63A78BBBE7C6}"/>
                    </a:ext>
                  </a:extLst>
                </p:cNvPr>
                <p:cNvPicPr/>
                <p:nvPr/>
              </p:nvPicPr>
              <p:blipFill>
                <a:blip r:embed="rId6"/>
                <a:stretch>
                  <a:fillRect/>
                </a:stretch>
              </p:blipFill>
              <p:spPr>
                <a:xfrm>
                  <a:off x="1363896" y="17420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64E2560B-5DF8-AFCE-4106-3C1D7FAA963C}"/>
                    </a:ext>
                  </a:extLst>
                </p14:cNvPr>
                <p14:cNvContentPartPr/>
                <p14:nvPr/>
              </p14:nvContentPartPr>
              <p14:xfrm>
                <a:off x="1567296" y="1823064"/>
                <a:ext cx="360" cy="360"/>
              </p14:xfrm>
            </p:contentPart>
          </mc:Choice>
          <mc:Fallback xmlns="">
            <p:pic>
              <p:nvPicPr>
                <p:cNvPr id="17" name="Ink 16">
                  <a:extLst>
                    <a:ext uri="{FF2B5EF4-FFF2-40B4-BE49-F238E27FC236}">
                      <a16:creationId xmlns:a16="http://schemas.microsoft.com/office/drawing/2014/main" id="{64E2560B-5DF8-AFCE-4106-3C1D7FAA963C}"/>
                    </a:ext>
                  </a:extLst>
                </p:cNvPr>
                <p:cNvPicPr/>
                <p:nvPr/>
              </p:nvPicPr>
              <p:blipFill>
                <a:blip r:embed="rId6"/>
                <a:stretch>
                  <a:fillRect/>
                </a:stretch>
              </p:blipFill>
              <p:spPr>
                <a:xfrm>
                  <a:off x="1504296" y="17600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FF814F55-53F3-DEFC-9523-2C3D20EC2DD0}"/>
                    </a:ext>
                  </a:extLst>
                </p14:cNvPr>
                <p14:cNvContentPartPr/>
                <p14:nvPr/>
              </p14:nvContentPartPr>
              <p14:xfrm>
                <a:off x="1669176" y="1809024"/>
                <a:ext cx="360" cy="360"/>
              </p14:xfrm>
            </p:contentPart>
          </mc:Choice>
          <mc:Fallback xmlns="">
            <p:pic>
              <p:nvPicPr>
                <p:cNvPr id="19" name="Ink 18">
                  <a:extLst>
                    <a:ext uri="{FF2B5EF4-FFF2-40B4-BE49-F238E27FC236}">
                      <a16:creationId xmlns:a16="http://schemas.microsoft.com/office/drawing/2014/main" id="{FF814F55-53F3-DEFC-9523-2C3D20EC2DD0}"/>
                    </a:ext>
                  </a:extLst>
                </p:cNvPr>
                <p:cNvPicPr/>
                <p:nvPr/>
              </p:nvPicPr>
              <p:blipFill>
                <a:blip r:embed="rId6"/>
                <a:stretch>
                  <a:fillRect/>
                </a:stretch>
              </p:blipFill>
              <p:spPr>
                <a:xfrm>
                  <a:off x="1606536" y="174638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EEED53BC-EB22-0231-F738-F73DD3C9BB81}"/>
                    </a:ext>
                  </a:extLst>
                </p14:cNvPr>
                <p14:cNvContentPartPr/>
                <p14:nvPr/>
              </p14:nvContentPartPr>
              <p14:xfrm>
                <a:off x="1781136" y="1819464"/>
                <a:ext cx="360" cy="360"/>
              </p14:xfrm>
            </p:contentPart>
          </mc:Choice>
          <mc:Fallback xmlns="">
            <p:pic>
              <p:nvPicPr>
                <p:cNvPr id="21" name="Ink 20">
                  <a:extLst>
                    <a:ext uri="{FF2B5EF4-FFF2-40B4-BE49-F238E27FC236}">
                      <a16:creationId xmlns:a16="http://schemas.microsoft.com/office/drawing/2014/main" id="{EEED53BC-EB22-0231-F738-F73DD3C9BB81}"/>
                    </a:ext>
                  </a:extLst>
                </p:cNvPr>
                <p:cNvPicPr/>
                <p:nvPr/>
              </p:nvPicPr>
              <p:blipFill>
                <a:blip r:embed="rId6"/>
                <a:stretch>
                  <a:fillRect/>
                </a:stretch>
              </p:blipFill>
              <p:spPr>
                <a:xfrm>
                  <a:off x="1718136" y="175682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2AB6771C-792F-4A30-70F0-5CFF02D601DF}"/>
                    </a:ext>
                  </a:extLst>
                </p14:cNvPr>
                <p14:cNvContentPartPr/>
                <p14:nvPr/>
              </p14:nvContentPartPr>
              <p14:xfrm>
                <a:off x="1885536" y="1800024"/>
                <a:ext cx="360" cy="360"/>
              </p14:xfrm>
            </p:contentPart>
          </mc:Choice>
          <mc:Fallback xmlns="">
            <p:pic>
              <p:nvPicPr>
                <p:cNvPr id="23" name="Ink 22">
                  <a:extLst>
                    <a:ext uri="{FF2B5EF4-FFF2-40B4-BE49-F238E27FC236}">
                      <a16:creationId xmlns:a16="http://schemas.microsoft.com/office/drawing/2014/main" id="{2AB6771C-792F-4A30-70F0-5CFF02D601DF}"/>
                    </a:ext>
                  </a:extLst>
                </p:cNvPr>
                <p:cNvPicPr/>
                <p:nvPr/>
              </p:nvPicPr>
              <p:blipFill>
                <a:blip r:embed="rId6"/>
                <a:stretch>
                  <a:fillRect/>
                </a:stretch>
              </p:blipFill>
              <p:spPr>
                <a:xfrm>
                  <a:off x="1822536" y="173702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7F80BC82-335D-4BBA-DB1B-F29607009F9C}"/>
                    </a:ext>
                  </a:extLst>
                </p14:cNvPr>
                <p14:cNvContentPartPr/>
                <p14:nvPr/>
              </p14:nvContentPartPr>
              <p14:xfrm>
                <a:off x="1976616" y="1809744"/>
                <a:ext cx="360" cy="360"/>
              </p14:xfrm>
            </p:contentPart>
          </mc:Choice>
          <mc:Fallback xmlns="">
            <p:pic>
              <p:nvPicPr>
                <p:cNvPr id="25" name="Ink 24">
                  <a:extLst>
                    <a:ext uri="{FF2B5EF4-FFF2-40B4-BE49-F238E27FC236}">
                      <a16:creationId xmlns:a16="http://schemas.microsoft.com/office/drawing/2014/main" id="{7F80BC82-335D-4BBA-DB1B-F29607009F9C}"/>
                    </a:ext>
                  </a:extLst>
                </p:cNvPr>
                <p:cNvPicPr/>
                <p:nvPr/>
              </p:nvPicPr>
              <p:blipFill>
                <a:blip r:embed="rId6"/>
                <a:stretch>
                  <a:fillRect/>
                </a:stretch>
              </p:blipFill>
              <p:spPr>
                <a:xfrm>
                  <a:off x="1913616" y="174710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45C5FD2B-3FAA-3AB3-0A11-4F8C8E0B7D62}"/>
                    </a:ext>
                  </a:extLst>
                </p14:cNvPr>
                <p14:cNvContentPartPr/>
                <p14:nvPr/>
              </p14:nvContentPartPr>
              <p14:xfrm>
                <a:off x="2065176" y="1815504"/>
                <a:ext cx="360" cy="360"/>
              </p14:xfrm>
            </p:contentPart>
          </mc:Choice>
          <mc:Fallback xmlns="">
            <p:pic>
              <p:nvPicPr>
                <p:cNvPr id="27" name="Ink 26">
                  <a:extLst>
                    <a:ext uri="{FF2B5EF4-FFF2-40B4-BE49-F238E27FC236}">
                      <a16:creationId xmlns:a16="http://schemas.microsoft.com/office/drawing/2014/main" id="{45C5FD2B-3FAA-3AB3-0A11-4F8C8E0B7D62}"/>
                    </a:ext>
                  </a:extLst>
                </p:cNvPr>
                <p:cNvPicPr/>
                <p:nvPr/>
              </p:nvPicPr>
              <p:blipFill>
                <a:blip r:embed="rId6"/>
                <a:stretch>
                  <a:fillRect/>
                </a:stretch>
              </p:blipFill>
              <p:spPr>
                <a:xfrm>
                  <a:off x="2002176" y="1752864"/>
                  <a:ext cx="126000" cy="126000"/>
                </a:xfrm>
                <a:prstGeom prst="rect">
                  <a:avLst/>
                </a:prstGeom>
              </p:spPr>
            </p:pic>
          </mc:Fallback>
        </mc:AlternateContent>
      </p:grpSp>
      <p:sp>
        <p:nvSpPr>
          <p:cNvPr id="5" name="Rectangle 4">
            <a:extLst>
              <a:ext uri="{FF2B5EF4-FFF2-40B4-BE49-F238E27FC236}">
                <a16:creationId xmlns:a16="http://schemas.microsoft.com/office/drawing/2014/main" id="{F1DDCAAE-FC49-2704-715C-00956793968B}"/>
              </a:ext>
            </a:extLst>
          </p:cNvPr>
          <p:cNvSpPr/>
          <p:nvPr/>
        </p:nvSpPr>
        <p:spPr>
          <a:xfrm>
            <a:off x="533400" y="1600200"/>
            <a:ext cx="26670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5A8B2C5-C361-47E2-6297-7E89ABCBC630}"/>
              </a:ext>
            </a:extLst>
          </p:cNvPr>
          <p:cNvSpPr/>
          <p:nvPr/>
        </p:nvSpPr>
        <p:spPr>
          <a:xfrm>
            <a:off x="927576" y="1868468"/>
            <a:ext cx="52164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091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a:xfrm>
            <a:off x="381000" y="480005"/>
            <a:ext cx="8382000" cy="706091"/>
          </a:xfrm>
        </p:spPr>
        <p:txBody>
          <a:bodyPr>
            <a:noAutofit/>
          </a:bodyPr>
          <a:lstStyle/>
          <a:p>
            <a:r>
              <a:rPr lang="en-US" sz="2400" dirty="0"/>
              <a:t>Accurx Referrals</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endParaRPr lang="en-US" sz="2400" b="1" i="1" dirty="0">
              <a:solidFill>
                <a:schemeClr val="tx1"/>
              </a:solidFill>
              <a:latin typeface="Candara" charset="0"/>
              <a:ea typeface="MS PGothic" charset="0"/>
            </a:endParaRPr>
          </a:p>
          <a:p>
            <a:endParaRPr lang="en-US" b="1" i="1" dirty="0">
              <a:solidFill>
                <a:schemeClr val="tx1"/>
              </a:solidFill>
              <a:latin typeface="Candara" charset="0"/>
              <a:ea typeface="MS PGothic" charset="0"/>
            </a:endParaRPr>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24</a:t>
            </a:fld>
            <a:endParaRPr lang="en-GB">
              <a:solidFill>
                <a:srgbClr val="424D58"/>
              </a:solidFill>
            </a:endParaRPr>
          </a:p>
        </p:txBody>
      </p:sp>
      <p:pic>
        <p:nvPicPr>
          <p:cNvPr id="6" name="Picture 5" descr="A screenshot of a medical prescription&#10;&#10;Description automatically generated">
            <a:extLst>
              <a:ext uri="{FF2B5EF4-FFF2-40B4-BE49-F238E27FC236}">
                <a16:creationId xmlns:a16="http://schemas.microsoft.com/office/drawing/2014/main" id="{820EFED3-CC44-A643-052F-C91EB2040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9144"/>
            <a:ext cx="4009430" cy="6858000"/>
          </a:xfrm>
          <a:prstGeom prst="rect">
            <a:avLst/>
          </a:prstGeom>
        </p:spPr>
      </p:pic>
      <p:grpSp>
        <p:nvGrpSpPr>
          <p:cNvPr id="31" name="Group 30">
            <a:extLst>
              <a:ext uri="{FF2B5EF4-FFF2-40B4-BE49-F238E27FC236}">
                <a16:creationId xmlns:a16="http://schemas.microsoft.com/office/drawing/2014/main" id="{EAB46D99-0889-23AE-1C3F-BA6FF98448F4}"/>
              </a:ext>
            </a:extLst>
          </p:cNvPr>
          <p:cNvGrpSpPr/>
          <p:nvPr/>
        </p:nvGrpSpPr>
        <p:grpSpPr>
          <a:xfrm>
            <a:off x="4128480" y="365064"/>
            <a:ext cx="592560" cy="27000"/>
            <a:chOff x="4128480" y="365064"/>
            <a:chExt cx="592560" cy="2700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2B951EB-FEF6-6C43-DFC2-5A8DD60046E4}"/>
                    </a:ext>
                  </a:extLst>
                </p14:cNvPr>
                <p14:cNvContentPartPr/>
                <p14:nvPr/>
              </p14:nvContentPartPr>
              <p14:xfrm>
                <a:off x="4128480" y="372264"/>
                <a:ext cx="360" cy="360"/>
              </p14:xfrm>
            </p:contentPart>
          </mc:Choice>
          <mc:Fallback xmlns="">
            <p:pic>
              <p:nvPicPr>
                <p:cNvPr id="5" name="Ink 4">
                  <a:extLst>
                    <a:ext uri="{FF2B5EF4-FFF2-40B4-BE49-F238E27FC236}">
                      <a16:creationId xmlns:a16="http://schemas.microsoft.com/office/drawing/2014/main" id="{62B951EB-FEF6-6C43-DFC2-5A8DD60046E4}"/>
                    </a:ext>
                  </a:extLst>
                </p:cNvPr>
                <p:cNvPicPr/>
                <p:nvPr/>
              </p:nvPicPr>
              <p:blipFill>
                <a:blip r:embed="rId4"/>
                <a:stretch>
                  <a:fillRect/>
                </a:stretch>
              </p:blipFill>
              <p:spPr>
                <a:xfrm>
                  <a:off x="4092480" y="3362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00433D8-D5EF-810E-0FBD-BED2A88B9C3A}"/>
                    </a:ext>
                  </a:extLst>
                </p14:cNvPr>
                <p14:cNvContentPartPr/>
                <p14:nvPr/>
              </p14:nvContentPartPr>
              <p14:xfrm>
                <a:off x="4142160" y="374784"/>
                <a:ext cx="360" cy="360"/>
              </p14:xfrm>
            </p:contentPart>
          </mc:Choice>
          <mc:Fallback xmlns="">
            <p:pic>
              <p:nvPicPr>
                <p:cNvPr id="7" name="Ink 6">
                  <a:extLst>
                    <a:ext uri="{FF2B5EF4-FFF2-40B4-BE49-F238E27FC236}">
                      <a16:creationId xmlns:a16="http://schemas.microsoft.com/office/drawing/2014/main" id="{C00433D8-D5EF-810E-0FBD-BED2A88B9C3A}"/>
                    </a:ext>
                  </a:extLst>
                </p:cNvPr>
                <p:cNvPicPr/>
                <p:nvPr/>
              </p:nvPicPr>
              <p:blipFill>
                <a:blip r:embed="rId4"/>
                <a:stretch>
                  <a:fillRect/>
                </a:stretch>
              </p:blipFill>
              <p:spPr>
                <a:xfrm>
                  <a:off x="4106520" y="3391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A43893FE-B5F6-E384-3D5D-1077BA63C9A1}"/>
                    </a:ext>
                  </a:extLst>
                </p14:cNvPr>
                <p14:cNvContentPartPr/>
                <p14:nvPr/>
              </p14:nvContentPartPr>
              <p14:xfrm>
                <a:off x="4209840" y="391704"/>
                <a:ext cx="360" cy="360"/>
              </p14:xfrm>
            </p:contentPart>
          </mc:Choice>
          <mc:Fallback xmlns="">
            <p:pic>
              <p:nvPicPr>
                <p:cNvPr id="10" name="Ink 9">
                  <a:extLst>
                    <a:ext uri="{FF2B5EF4-FFF2-40B4-BE49-F238E27FC236}">
                      <a16:creationId xmlns:a16="http://schemas.microsoft.com/office/drawing/2014/main" id="{A43893FE-B5F6-E384-3D5D-1077BA63C9A1}"/>
                    </a:ext>
                  </a:extLst>
                </p:cNvPr>
                <p:cNvPicPr/>
                <p:nvPr/>
              </p:nvPicPr>
              <p:blipFill>
                <a:blip r:embed="rId4"/>
                <a:stretch>
                  <a:fillRect/>
                </a:stretch>
              </p:blipFill>
              <p:spPr>
                <a:xfrm>
                  <a:off x="4173840" y="355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334C754-8FA1-1383-F8CC-A0883DD0AAC1}"/>
                    </a:ext>
                  </a:extLst>
                </p14:cNvPr>
                <p14:cNvContentPartPr/>
                <p14:nvPr/>
              </p14:nvContentPartPr>
              <p14:xfrm>
                <a:off x="4237200" y="365064"/>
                <a:ext cx="360" cy="360"/>
              </p14:xfrm>
            </p:contentPart>
          </mc:Choice>
          <mc:Fallback xmlns="">
            <p:pic>
              <p:nvPicPr>
                <p:cNvPr id="11" name="Ink 10">
                  <a:extLst>
                    <a:ext uri="{FF2B5EF4-FFF2-40B4-BE49-F238E27FC236}">
                      <a16:creationId xmlns:a16="http://schemas.microsoft.com/office/drawing/2014/main" id="{0334C754-8FA1-1383-F8CC-A0883DD0AAC1}"/>
                    </a:ext>
                  </a:extLst>
                </p:cNvPr>
                <p:cNvPicPr/>
                <p:nvPr/>
              </p:nvPicPr>
              <p:blipFill>
                <a:blip r:embed="rId4"/>
                <a:stretch>
                  <a:fillRect/>
                </a:stretch>
              </p:blipFill>
              <p:spPr>
                <a:xfrm>
                  <a:off x="4201560" y="329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CA5D09DF-D8B4-4561-7F6E-A65805417128}"/>
                    </a:ext>
                  </a:extLst>
                </p14:cNvPr>
                <p14:cNvContentPartPr/>
                <p14:nvPr/>
              </p14:nvContentPartPr>
              <p14:xfrm>
                <a:off x="4273560" y="373344"/>
                <a:ext cx="360" cy="360"/>
              </p14:xfrm>
            </p:contentPart>
          </mc:Choice>
          <mc:Fallback xmlns="">
            <p:pic>
              <p:nvPicPr>
                <p:cNvPr id="12" name="Ink 11">
                  <a:extLst>
                    <a:ext uri="{FF2B5EF4-FFF2-40B4-BE49-F238E27FC236}">
                      <a16:creationId xmlns:a16="http://schemas.microsoft.com/office/drawing/2014/main" id="{CA5D09DF-D8B4-4561-7F6E-A65805417128}"/>
                    </a:ext>
                  </a:extLst>
                </p:cNvPr>
                <p:cNvPicPr/>
                <p:nvPr/>
              </p:nvPicPr>
              <p:blipFill>
                <a:blip r:embed="rId4"/>
                <a:stretch>
                  <a:fillRect/>
                </a:stretch>
              </p:blipFill>
              <p:spPr>
                <a:xfrm>
                  <a:off x="4237560" y="337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05F693C1-4871-C17C-3042-5E3952336240}"/>
                    </a:ext>
                  </a:extLst>
                </p14:cNvPr>
                <p14:cNvContentPartPr/>
                <p14:nvPr/>
              </p14:nvContentPartPr>
              <p14:xfrm>
                <a:off x="4333680" y="388464"/>
                <a:ext cx="360" cy="360"/>
              </p14:xfrm>
            </p:contentPart>
          </mc:Choice>
          <mc:Fallback xmlns="">
            <p:pic>
              <p:nvPicPr>
                <p:cNvPr id="13" name="Ink 12">
                  <a:extLst>
                    <a:ext uri="{FF2B5EF4-FFF2-40B4-BE49-F238E27FC236}">
                      <a16:creationId xmlns:a16="http://schemas.microsoft.com/office/drawing/2014/main" id="{05F693C1-4871-C17C-3042-5E3952336240}"/>
                    </a:ext>
                  </a:extLst>
                </p:cNvPr>
                <p:cNvPicPr/>
                <p:nvPr/>
              </p:nvPicPr>
              <p:blipFill>
                <a:blip r:embed="rId4"/>
                <a:stretch>
                  <a:fillRect/>
                </a:stretch>
              </p:blipFill>
              <p:spPr>
                <a:xfrm>
                  <a:off x="4297680" y="3524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CD55678-42FC-7B45-ACA6-D5F8EA53B16E}"/>
                    </a:ext>
                  </a:extLst>
                </p14:cNvPr>
                <p14:cNvContentPartPr/>
                <p14:nvPr/>
              </p14:nvContentPartPr>
              <p14:xfrm>
                <a:off x="4426200" y="390984"/>
                <a:ext cx="360" cy="360"/>
              </p14:xfrm>
            </p:contentPart>
          </mc:Choice>
          <mc:Fallback xmlns="">
            <p:pic>
              <p:nvPicPr>
                <p:cNvPr id="14" name="Ink 13">
                  <a:extLst>
                    <a:ext uri="{FF2B5EF4-FFF2-40B4-BE49-F238E27FC236}">
                      <a16:creationId xmlns:a16="http://schemas.microsoft.com/office/drawing/2014/main" id="{FCD55678-42FC-7B45-ACA6-D5F8EA53B16E}"/>
                    </a:ext>
                  </a:extLst>
                </p:cNvPr>
                <p:cNvPicPr/>
                <p:nvPr/>
              </p:nvPicPr>
              <p:blipFill>
                <a:blip r:embed="rId4"/>
                <a:stretch>
                  <a:fillRect/>
                </a:stretch>
              </p:blipFill>
              <p:spPr>
                <a:xfrm>
                  <a:off x="4390200" y="355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C8EDA8D2-783F-9AFB-2E2C-72C44AF92DE5}"/>
                    </a:ext>
                  </a:extLst>
                </p14:cNvPr>
                <p14:cNvContentPartPr/>
                <p14:nvPr/>
              </p14:nvContentPartPr>
              <p14:xfrm>
                <a:off x="4423320" y="382704"/>
                <a:ext cx="360" cy="360"/>
              </p14:xfrm>
            </p:contentPart>
          </mc:Choice>
          <mc:Fallback xmlns="">
            <p:pic>
              <p:nvPicPr>
                <p:cNvPr id="18" name="Ink 17">
                  <a:extLst>
                    <a:ext uri="{FF2B5EF4-FFF2-40B4-BE49-F238E27FC236}">
                      <a16:creationId xmlns:a16="http://schemas.microsoft.com/office/drawing/2014/main" id="{C8EDA8D2-783F-9AFB-2E2C-72C44AF92DE5}"/>
                    </a:ext>
                  </a:extLst>
                </p:cNvPr>
                <p:cNvPicPr/>
                <p:nvPr/>
              </p:nvPicPr>
              <p:blipFill>
                <a:blip r:embed="rId4"/>
                <a:stretch>
                  <a:fillRect/>
                </a:stretch>
              </p:blipFill>
              <p:spPr>
                <a:xfrm>
                  <a:off x="4387680" y="347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3232EBE4-7340-DC4C-873B-C6D5128FAB18}"/>
                    </a:ext>
                  </a:extLst>
                </p14:cNvPr>
                <p14:cNvContentPartPr/>
                <p14:nvPr/>
              </p14:nvContentPartPr>
              <p14:xfrm>
                <a:off x="4501800" y="390984"/>
                <a:ext cx="360" cy="360"/>
              </p14:xfrm>
            </p:contentPart>
          </mc:Choice>
          <mc:Fallback xmlns="">
            <p:pic>
              <p:nvPicPr>
                <p:cNvPr id="20" name="Ink 19">
                  <a:extLst>
                    <a:ext uri="{FF2B5EF4-FFF2-40B4-BE49-F238E27FC236}">
                      <a16:creationId xmlns:a16="http://schemas.microsoft.com/office/drawing/2014/main" id="{3232EBE4-7340-DC4C-873B-C6D5128FAB18}"/>
                    </a:ext>
                  </a:extLst>
                </p:cNvPr>
                <p:cNvPicPr/>
                <p:nvPr/>
              </p:nvPicPr>
              <p:blipFill>
                <a:blip r:embed="rId4"/>
                <a:stretch>
                  <a:fillRect/>
                </a:stretch>
              </p:blipFill>
              <p:spPr>
                <a:xfrm>
                  <a:off x="4465800" y="355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B92DFE97-CC4C-D9CD-F1E8-CAA232E1DA9E}"/>
                    </a:ext>
                  </a:extLst>
                </p14:cNvPr>
                <p14:cNvContentPartPr/>
                <p14:nvPr/>
              </p14:nvContentPartPr>
              <p14:xfrm>
                <a:off x="4562280" y="376944"/>
                <a:ext cx="360" cy="360"/>
              </p14:xfrm>
            </p:contentPart>
          </mc:Choice>
          <mc:Fallback xmlns="">
            <p:pic>
              <p:nvPicPr>
                <p:cNvPr id="22" name="Ink 21">
                  <a:extLst>
                    <a:ext uri="{FF2B5EF4-FFF2-40B4-BE49-F238E27FC236}">
                      <a16:creationId xmlns:a16="http://schemas.microsoft.com/office/drawing/2014/main" id="{B92DFE97-CC4C-D9CD-F1E8-CAA232E1DA9E}"/>
                    </a:ext>
                  </a:extLst>
                </p:cNvPr>
                <p:cNvPicPr/>
                <p:nvPr/>
              </p:nvPicPr>
              <p:blipFill>
                <a:blip r:embed="rId4"/>
                <a:stretch>
                  <a:fillRect/>
                </a:stretch>
              </p:blipFill>
              <p:spPr>
                <a:xfrm>
                  <a:off x="4526640" y="341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EC706BAC-EA09-3ED5-7C47-776B08E5D8F9}"/>
                    </a:ext>
                  </a:extLst>
                </p14:cNvPr>
                <p14:cNvContentPartPr/>
                <p14:nvPr/>
              </p14:nvContentPartPr>
              <p14:xfrm>
                <a:off x="4651200" y="388104"/>
                <a:ext cx="360" cy="360"/>
              </p14:xfrm>
            </p:contentPart>
          </mc:Choice>
          <mc:Fallback xmlns="">
            <p:pic>
              <p:nvPicPr>
                <p:cNvPr id="24" name="Ink 23">
                  <a:extLst>
                    <a:ext uri="{FF2B5EF4-FFF2-40B4-BE49-F238E27FC236}">
                      <a16:creationId xmlns:a16="http://schemas.microsoft.com/office/drawing/2014/main" id="{EC706BAC-EA09-3ED5-7C47-776B08E5D8F9}"/>
                    </a:ext>
                  </a:extLst>
                </p:cNvPr>
                <p:cNvPicPr/>
                <p:nvPr/>
              </p:nvPicPr>
              <p:blipFill>
                <a:blip r:embed="rId4"/>
                <a:stretch>
                  <a:fillRect/>
                </a:stretch>
              </p:blipFill>
              <p:spPr>
                <a:xfrm>
                  <a:off x="4615200" y="3524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5A914A17-CB7C-8AFE-16B1-013AFC723461}"/>
                    </a:ext>
                  </a:extLst>
                </p14:cNvPr>
                <p14:cNvContentPartPr/>
                <p14:nvPr/>
              </p14:nvContentPartPr>
              <p14:xfrm>
                <a:off x="4709520" y="390984"/>
                <a:ext cx="360" cy="360"/>
              </p14:xfrm>
            </p:contentPart>
          </mc:Choice>
          <mc:Fallback xmlns="">
            <p:pic>
              <p:nvPicPr>
                <p:cNvPr id="29" name="Ink 28">
                  <a:extLst>
                    <a:ext uri="{FF2B5EF4-FFF2-40B4-BE49-F238E27FC236}">
                      <a16:creationId xmlns:a16="http://schemas.microsoft.com/office/drawing/2014/main" id="{5A914A17-CB7C-8AFE-16B1-013AFC723461}"/>
                    </a:ext>
                  </a:extLst>
                </p:cNvPr>
                <p:cNvPicPr/>
                <p:nvPr/>
              </p:nvPicPr>
              <p:blipFill>
                <a:blip r:embed="rId4"/>
                <a:stretch>
                  <a:fillRect/>
                </a:stretch>
              </p:blipFill>
              <p:spPr>
                <a:xfrm>
                  <a:off x="4673880" y="3549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C9C9906B-8E0F-6939-7687-EBD114039116}"/>
                    </a:ext>
                  </a:extLst>
                </p14:cNvPr>
                <p14:cNvContentPartPr/>
                <p14:nvPr/>
              </p14:nvContentPartPr>
              <p14:xfrm>
                <a:off x="4720680" y="379824"/>
                <a:ext cx="360" cy="360"/>
              </p14:xfrm>
            </p:contentPart>
          </mc:Choice>
          <mc:Fallback xmlns="">
            <p:pic>
              <p:nvPicPr>
                <p:cNvPr id="30" name="Ink 29">
                  <a:extLst>
                    <a:ext uri="{FF2B5EF4-FFF2-40B4-BE49-F238E27FC236}">
                      <a16:creationId xmlns:a16="http://schemas.microsoft.com/office/drawing/2014/main" id="{C9C9906B-8E0F-6939-7687-EBD114039116}"/>
                    </a:ext>
                  </a:extLst>
                </p:cNvPr>
                <p:cNvPicPr/>
                <p:nvPr/>
              </p:nvPicPr>
              <p:blipFill>
                <a:blip r:embed="rId4"/>
                <a:stretch>
                  <a:fillRect/>
                </a:stretch>
              </p:blipFill>
              <p:spPr>
                <a:xfrm>
                  <a:off x="4685040" y="343824"/>
                  <a:ext cx="72000" cy="72000"/>
                </a:xfrm>
                <a:prstGeom prst="rect">
                  <a:avLst/>
                </a:prstGeom>
              </p:spPr>
            </p:pic>
          </mc:Fallback>
        </mc:AlternateContent>
      </p:grpSp>
      <p:grpSp>
        <p:nvGrpSpPr>
          <p:cNvPr id="49" name="Group 48">
            <a:extLst>
              <a:ext uri="{FF2B5EF4-FFF2-40B4-BE49-F238E27FC236}">
                <a16:creationId xmlns:a16="http://schemas.microsoft.com/office/drawing/2014/main" id="{8D24EE4F-FF1A-B7B8-5DDE-24E8C21483BB}"/>
              </a:ext>
            </a:extLst>
          </p:cNvPr>
          <p:cNvGrpSpPr/>
          <p:nvPr/>
        </p:nvGrpSpPr>
        <p:grpSpPr>
          <a:xfrm>
            <a:off x="4823280" y="3015024"/>
            <a:ext cx="605880" cy="29880"/>
            <a:chOff x="4823280" y="3015024"/>
            <a:chExt cx="605880" cy="29880"/>
          </a:xfrm>
        </p:grpSpPr>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8C1AFFB3-85E2-FBD9-5D2A-5CBBDBBD62E8}"/>
                    </a:ext>
                  </a:extLst>
                </p14:cNvPr>
                <p14:cNvContentPartPr/>
                <p14:nvPr/>
              </p14:nvContentPartPr>
              <p14:xfrm>
                <a:off x="4823280" y="3044544"/>
                <a:ext cx="360" cy="360"/>
              </p14:xfrm>
            </p:contentPart>
          </mc:Choice>
          <mc:Fallback xmlns="">
            <p:pic>
              <p:nvPicPr>
                <p:cNvPr id="32" name="Ink 31">
                  <a:extLst>
                    <a:ext uri="{FF2B5EF4-FFF2-40B4-BE49-F238E27FC236}">
                      <a16:creationId xmlns:a16="http://schemas.microsoft.com/office/drawing/2014/main" id="{8C1AFFB3-85E2-FBD9-5D2A-5CBBDBBD62E8}"/>
                    </a:ext>
                  </a:extLst>
                </p:cNvPr>
                <p:cNvPicPr/>
                <p:nvPr/>
              </p:nvPicPr>
              <p:blipFill>
                <a:blip r:embed="rId4"/>
                <a:stretch>
                  <a:fillRect/>
                </a:stretch>
              </p:blipFill>
              <p:spPr>
                <a:xfrm>
                  <a:off x="4787280" y="3008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2536D354-2BA9-BCCA-4CB0-B902380D8763}"/>
                    </a:ext>
                  </a:extLst>
                </p14:cNvPr>
                <p14:cNvContentPartPr/>
                <p14:nvPr/>
              </p14:nvContentPartPr>
              <p14:xfrm>
                <a:off x="4873320" y="3039144"/>
                <a:ext cx="360" cy="360"/>
              </p14:xfrm>
            </p:contentPart>
          </mc:Choice>
          <mc:Fallback xmlns="">
            <p:pic>
              <p:nvPicPr>
                <p:cNvPr id="33" name="Ink 32">
                  <a:extLst>
                    <a:ext uri="{FF2B5EF4-FFF2-40B4-BE49-F238E27FC236}">
                      <a16:creationId xmlns:a16="http://schemas.microsoft.com/office/drawing/2014/main" id="{2536D354-2BA9-BCCA-4CB0-B902380D8763}"/>
                    </a:ext>
                  </a:extLst>
                </p:cNvPr>
                <p:cNvPicPr/>
                <p:nvPr/>
              </p:nvPicPr>
              <p:blipFill>
                <a:blip r:embed="rId4"/>
                <a:stretch>
                  <a:fillRect/>
                </a:stretch>
              </p:blipFill>
              <p:spPr>
                <a:xfrm>
                  <a:off x="4837680" y="30031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A878B975-2AA5-2B37-4279-48B9AD09774A}"/>
                    </a:ext>
                  </a:extLst>
                </p14:cNvPr>
                <p14:cNvContentPartPr/>
                <p14:nvPr/>
              </p14:nvContentPartPr>
              <p14:xfrm>
                <a:off x="4957920" y="3030864"/>
                <a:ext cx="360" cy="360"/>
              </p14:xfrm>
            </p:contentPart>
          </mc:Choice>
          <mc:Fallback xmlns="">
            <p:pic>
              <p:nvPicPr>
                <p:cNvPr id="34" name="Ink 33">
                  <a:extLst>
                    <a:ext uri="{FF2B5EF4-FFF2-40B4-BE49-F238E27FC236}">
                      <a16:creationId xmlns:a16="http://schemas.microsoft.com/office/drawing/2014/main" id="{A878B975-2AA5-2B37-4279-48B9AD09774A}"/>
                    </a:ext>
                  </a:extLst>
                </p:cNvPr>
                <p:cNvPicPr/>
                <p:nvPr/>
              </p:nvPicPr>
              <p:blipFill>
                <a:blip r:embed="rId4"/>
                <a:stretch>
                  <a:fillRect/>
                </a:stretch>
              </p:blipFill>
              <p:spPr>
                <a:xfrm>
                  <a:off x="4921920" y="29948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B9B0EB62-A989-9A04-68C2-4E633BDE661E}"/>
                    </a:ext>
                  </a:extLst>
                </p14:cNvPr>
                <p14:cNvContentPartPr/>
                <p14:nvPr/>
              </p14:nvContentPartPr>
              <p14:xfrm>
                <a:off x="4955040" y="3027984"/>
                <a:ext cx="360" cy="360"/>
              </p14:xfrm>
            </p:contentPart>
          </mc:Choice>
          <mc:Fallback xmlns="">
            <p:pic>
              <p:nvPicPr>
                <p:cNvPr id="35" name="Ink 34">
                  <a:extLst>
                    <a:ext uri="{FF2B5EF4-FFF2-40B4-BE49-F238E27FC236}">
                      <a16:creationId xmlns:a16="http://schemas.microsoft.com/office/drawing/2014/main" id="{B9B0EB62-A989-9A04-68C2-4E633BDE661E}"/>
                    </a:ext>
                  </a:extLst>
                </p:cNvPr>
                <p:cNvPicPr/>
                <p:nvPr/>
              </p:nvPicPr>
              <p:blipFill>
                <a:blip r:embed="rId4"/>
                <a:stretch>
                  <a:fillRect/>
                </a:stretch>
              </p:blipFill>
              <p:spPr>
                <a:xfrm>
                  <a:off x="4919040" y="29919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B3EEBBA4-BA91-C18C-C95B-749F89A39A75}"/>
                    </a:ext>
                  </a:extLst>
                </p14:cNvPr>
                <p14:cNvContentPartPr/>
                <p14:nvPr/>
              </p14:nvContentPartPr>
              <p14:xfrm>
                <a:off x="5114160" y="3043464"/>
                <a:ext cx="360" cy="360"/>
              </p14:xfrm>
            </p:contentPart>
          </mc:Choice>
          <mc:Fallback xmlns="">
            <p:pic>
              <p:nvPicPr>
                <p:cNvPr id="36" name="Ink 35">
                  <a:extLst>
                    <a:ext uri="{FF2B5EF4-FFF2-40B4-BE49-F238E27FC236}">
                      <a16:creationId xmlns:a16="http://schemas.microsoft.com/office/drawing/2014/main" id="{B3EEBBA4-BA91-C18C-C95B-749F89A39A75}"/>
                    </a:ext>
                  </a:extLst>
                </p:cNvPr>
                <p:cNvPicPr/>
                <p:nvPr/>
              </p:nvPicPr>
              <p:blipFill>
                <a:blip r:embed="rId4"/>
                <a:stretch>
                  <a:fillRect/>
                </a:stretch>
              </p:blipFill>
              <p:spPr>
                <a:xfrm>
                  <a:off x="5078520" y="30074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3CBF8C34-FA89-F2A0-2E75-1F43049824F3}"/>
                    </a:ext>
                  </a:extLst>
                </p14:cNvPr>
                <p14:cNvContentPartPr/>
                <p14:nvPr/>
              </p14:nvContentPartPr>
              <p14:xfrm>
                <a:off x="5028480" y="3029424"/>
                <a:ext cx="360" cy="360"/>
              </p14:xfrm>
            </p:contentPart>
          </mc:Choice>
          <mc:Fallback xmlns="">
            <p:pic>
              <p:nvPicPr>
                <p:cNvPr id="38" name="Ink 37">
                  <a:extLst>
                    <a:ext uri="{FF2B5EF4-FFF2-40B4-BE49-F238E27FC236}">
                      <a16:creationId xmlns:a16="http://schemas.microsoft.com/office/drawing/2014/main" id="{3CBF8C34-FA89-F2A0-2E75-1F43049824F3}"/>
                    </a:ext>
                  </a:extLst>
                </p:cNvPr>
                <p:cNvPicPr/>
                <p:nvPr/>
              </p:nvPicPr>
              <p:blipFill>
                <a:blip r:embed="rId4"/>
                <a:stretch>
                  <a:fillRect/>
                </a:stretch>
              </p:blipFill>
              <p:spPr>
                <a:xfrm>
                  <a:off x="4992480" y="2993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0FDBA747-1B42-E2C5-F2AC-28974E5060C6}"/>
                    </a:ext>
                  </a:extLst>
                </p14:cNvPr>
                <p14:cNvContentPartPr/>
                <p14:nvPr/>
              </p14:nvContentPartPr>
              <p14:xfrm>
                <a:off x="5047920" y="3029424"/>
                <a:ext cx="360" cy="360"/>
              </p14:xfrm>
            </p:contentPart>
          </mc:Choice>
          <mc:Fallback xmlns="">
            <p:pic>
              <p:nvPicPr>
                <p:cNvPr id="39" name="Ink 38">
                  <a:extLst>
                    <a:ext uri="{FF2B5EF4-FFF2-40B4-BE49-F238E27FC236}">
                      <a16:creationId xmlns:a16="http://schemas.microsoft.com/office/drawing/2014/main" id="{0FDBA747-1B42-E2C5-F2AC-28974E5060C6}"/>
                    </a:ext>
                  </a:extLst>
                </p:cNvPr>
                <p:cNvPicPr/>
                <p:nvPr/>
              </p:nvPicPr>
              <p:blipFill>
                <a:blip r:embed="rId4"/>
                <a:stretch>
                  <a:fillRect/>
                </a:stretch>
              </p:blipFill>
              <p:spPr>
                <a:xfrm>
                  <a:off x="5011920" y="2993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Ink 39">
                  <a:extLst>
                    <a:ext uri="{FF2B5EF4-FFF2-40B4-BE49-F238E27FC236}">
                      <a16:creationId xmlns:a16="http://schemas.microsoft.com/office/drawing/2014/main" id="{B6F6185C-740A-C85F-92AC-55ACD3AC8DB1}"/>
                    </a:ext>
                  </a:extLst>
                </p14:cNvPr>
                <p14:cNvContentPartPr/>
                <p14:nvPr/>
              </p14:nvContentPartPr>
              <p14:xfrm>
                <a:off x="5184720" y="3043104"/>
                <a:ext cx="360" cy="360"/>
              </p14:xfrm>
            </p:contentPart>
          </mc:Choice>
          <mc:Fallback xmlns="">
            <p:pic>
              <p:nvPicPr>
                <p:cNvPr id="40" name="Ink 39">
                  <a:extLst>
                    <a:ext uri="{FF2B5EF4-FFF2-40B4-BE49-F238E27FC236}">
                      <a16:creationId xmlns:a16="http://schemas.microsoft.com/office/drawing/2014/main" id="{B6F6185C-740A-C85F-92AC-55ACD3AC8DB1}"/>
                    </a:ext>
                  </a:extLst>
                </p:cNvPr>
                <p:cNvPicPr/>
                <p:nvPr/>
              </p:nvPicPr>
              <p:blipFill>
                <a:blip r:embed="rId4"/>
                <a:stretch>
                  <a:fillRect/>
                </a:stretch>
              </p:blipFill>
              <p:spPr>
                <a:xfrm>
                  <a:off x="5148720" y="3007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Ink 40">
                  <a:extLst>
                    <a:ext uri="{FF2B5EF4-FFF2-40B4-BE49-F238E27FC236}">
                      <a16:creationId xmlns:a16="http://schemas.microsoft.com/office/drawing/2014/main" id="{A12DA904-9F82-B74E-D4C9-46F1F991B49E}"/>
                    </a:ext>
                  </a:extLst>
                </p14:cNvPr>
                <p14:cNvContentPartPr/>
                <p14:nvPr/>
              </p14:nvContentPartPr>
              <p14:xfrm>
                <a:off x="5217840" y="3037344"/>
                <a:ext cx="360" cy="360"/>
              </p14:xfrm>
            </p:contentPart>
          </mc:Choice>
          <mc:Fallback xmlns="">
            <p:pic>
              <p:nvPicPr>
                <p:cNvPr id="41" name="Ink 40">
                  <a:extLst>
                    <a:ext uri="{FF2B5EF4-FFF2-40B4-BE49-F238E27FC236}">
                      <a16:creationId xmlns:a16="http://schemas.microsoft.com/office/drawing/2014/main" id="{A12DA904-9F82-B74E-D4C9-46F1F991B49E}"/>
                    </a:ext>
                  </a:extLst>
                </p:cNvPr>
                <p:cNvPicPr/>
                <p:nvPr/>
              </p:nvPicPr>
              <p:blipFill>
                <a:blip r:embed="rId4"/>
                <a:stretch>
                  <a:fillRect/>
                </a:stretch>
              </p:blipFill>
              <p:spPr>
                <a:xfrm>
                  <a:off x="5182200" y="3001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DFA3EFCC-1B23-205B-CF33-B17A09EED376}"/>
                    </a:ext>
                  </a:extLst>
                </p14:cNvPr>
                <p14:cNvContentPartPr/>
                <p14:nvPr/>
              </p14:nvContentPartPr>
              <p14:xfrm>
                <a:off x="5345640" y="3017184"/>
                <a:ext cx="360" cy="360"/>
              </p14:xfrm>
            </p:contentPart>
          </mc:Choice>
          <mc:Fallback xmlns="">
            <p:pic>
              <p:nvPicPr>
                <p:cNvPr id="42" name="Ink 41">
                  <a:extLst>
                    <a:ext uri="{FF2B5EF4-FFF2-40B4-BE49-F238E27FC236}">
                      <a16:creationId xmlns:a16="http://schemas.microsoft.com/office/drawing/2014/main" id="{DFA3EFCC-1B23-205B-CF33-B17A09EED376}"/>
                    </a:ext>
                  </a:extLst>
                </p:cNvPr>
                <p:cNvPicPr/>
                <p:nvPr/>
              </p:nvPicPr>
              <p:blipFill>
                <a:blip r:embed="rId4"/>
                <a:stretch>
                  <a:fillRect/>
                </a:stretch>
              </p:blipFill>
              <p:spPr>
                <a:xfrm>
                  <a:off x="5309640" y="29811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Ink 42">
                  <a:extLst>
                    <a:ext uri="{FF2B5EF4-FFF2-40B4-BE49-F238E27FC236}">
                      <a16:creationId xmlns:a16="http://schemas.microsoft.com/office/drawing/2014/main" id="{C9AD1A94-61E2-8992-F854-2F4591330BCF}"/>
                    </a:ext>
                  </a:extLst>
                </p14:cNvPr>
                <p14:cNvContentPartPr/>
                <p14:nvPr/>
              </p14:nvContentPartPr>
              <p14:xfrm>
                <a:off x="5351040" y="3017184"/>
                <a:ext cx="360" cy="360"/>
              </p14:xfrm>
            </p:contentPart>
          </mc:Choice>
          <mc:Fallback xmlns="">
            <p:pic>
              <p:nvPicPr>
                <p:cNvPr id="43" name="Ink 42">
                  <a:extLst>
                    <a:ext uri="{FF2B5EF4-FFF2-40B4-BE49-F238E27FC236}">
                      <a16:creationId xmlns:a16="http://schemas.microsoft.com/office/drawing/2014/main" id="{C9AD1A94-61E2-8992-F854-2F4591330BCF}"/>
                    </a:ext>
                  </a:extLst>
                </p:cNvPr>
                <p:cNvPicPr/>
                <p:nvPr/>
              </p:nvPicPr>
              <p:blipFill>
                <a:blip r:embed="rId4"/>
                <a:stretch>
                  <a:fillRect/>
                </a:stretch>
              </p:blipFill>
              <p:spPr>
                <a:xfrm>
                  <a:off x="5315400" y="29811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Ink 43">
                  <a:extLst>
                    <a:ext uri="{FF2B5EF4-FFF2-40B4-BE49-F238E27FC236}">
                      <a16:creationId xmlns:a16="http://schemas.microsoft.com/office/drawing/2014/main" id="{D863C21A-CEDE-BA74-0D95-25E5FB8DDB66}"/>
                    </a:ext>
                  </a:extLst>
                </p14:cNvPr>
                <p14:cNvContentPartPr/>
                <p14:nvPr/>
              </p14:nvContentPartPr>
              <p14:xfrm>
                <a:off x="5392440" y="3029064"/>
                <a:ext cx="360" cy="360"/>
              </p14:xfrm>
            </p:contentPart>
          </mc:Choice>
          <mc:Fallback xmlns="">
            <p:pic>
              <p:nvPicPr>
                <p:cNvPr id="44" name="Ink 43">
                  <a:extLst>
                    <a:ext uri="{FF2B5EF4-FFF2-40B4-BE49-F238E27FC236}">
                      <a16:creationId xmlns:a16="http://schemas.microsoft.com/office/drawing/2014/main" id="{D863C21A-CEDE-BA74-0D95-25E5FB8DDB66}"/>
                    </a:ext>
                  </a:extLst>
                </p:cNvPr>
                <p:cNvPicPr/>
                <p:nvPr/>
              </p:nvPicPr>
              <p:blipFill>
                <a:blip r:embed="rId4"/>
                <a:stretch>
                  <a:fillRect/>
                </a:stretch>
              </p:blipFill>
              <p:spPr>
                <a:xfrm>
                  <a:off x="5356800" y="2993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83977475-C5AC-D0DA-785E-D9C614213EC4}"/>
                    </a:ext>
                  </a:extLst>
                </p14:cNvPr>
                <p14:cNvContentPartPr/>
                <p14:nvPr/>
              </p14:nvContentPartPr>
              <p14:xfrm>
                <a:off x="5428800" y="3015024"/>
                <a:ext cx="360" cy="360"/>
              </p14:xfrm>
            </p:contentPart>
          </mc:Choice>
          <mc:Fallback xmlns="">
            <p:pic>
              <p:nvPicPr>
                <p:cNvPr id="45" name="Ink 44">
                  <a:extLst>
                    <a:ext uri="{FF2B5EF4-FFF2-40B4-BE49-F238E27FC236}">
                      <a16:creationId xmlns:a16="http://schemas.microsoft.com/office/drawing/2014/main" id="{83977475-C5AC-D0DA-785E-D9C614213EC4}"/>
                    </a:ext>
                  </a:extLst>
                </p:cNvPr>
                <p:cNvPicPr/>
                <p:nvPr/>
              </p:nvPicPr>
              <p:blipFill>
                <a:blip r:embed="rId4"/>
                <a:stretch>
                  <a:fillRect/>
                </a:stretch>
              </p:blipFill>
              <p:spPr>
                <a:xfrm>
                  <a:off x="5392800" y="29793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6" name="Ink 45">
                  <a:extLst>
                    <a:ext uri="{FF2B5EF4-FFF2-40B4-BE49-F238E27FC236}">
                      <a16:creationId xmlns:a16="http://schemas.microsoft.com/office/drawing/2014/main" id="{34B88AA3-0772-8303-F07C-152E9428FBD3}"/>
                    </a:ext>
                  </a:extLst>
                </p14:cNvPr>
                <p14:cNvContentPartPr/>
                <p14:nvPr/>
              </p14:nvContentPartPr>
              <p14:xfrm>
                <a:off x="5256720" y="3029064"/>
                <a:ext cx="360" cy="360"/>
              </p14:xfrm>
            </p:contentPart>
          </mc:Choice>
          <mc:Fallback xmlns="">
            <p:pic>
              <p:nvPicPr>
                <p:cNvPr id="46" name="Ink 45">
                  <a:extLst>
                    <a:ext uri="{FF2B5EF4-FFF2-40B4-BE49-F238E27FC236}">
                      <a16:creationId xmlns:a16="http://schemas.microsoft.com/office/drawing/2014/main" id="{34B88AA3-0772-8303-F07C-152E9428FBD3}"/>
                    </a:ext>
                  </a:extLst>
                </p:cNvPr>
                <p:cNvPicPr/>
                <p:nvPr/>
              </p:nvPicPr>
              <p:blipFill>
                <a:blip r:embed="rId4"/>
                <a:stretch>
                  <a:fillRect/>
                </a:stretch>
              </p:blipFill>
              <p:spPr>
                <a:xfrm>
                  <a:off x="5221080" y="2993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96DA1166-8670-6983-E7D6-D3D06D27988E}"/>
                    </a:ext>
                  </a:extLst>
                </p14:cNvPr>
                <p14:cNvContentPartPr/>
                <p14:nvPr/>
              </p14:nvContentPartPr>
              <p14:xfrm>
                <a:off x="5300640" y="3021864"/>
                <a:ext cx="360" cy="360"/>
              </p14:xfrm>
            </p:contentPart>
          </mc:Choice>
          <mc:Fallback xmlns="">
            <p:pic>
              <p:nvPicPr>
                <p:cNvPr id="47" name="Ink 46">
                  <a:extLst>
                    <a:ext uri="{FF2B5EF4-FFF2-40B4-BE49-F238E27FC236}">
                      <a16:creationId xmlns:a16="http://schemas.microsoft.com/office/drawing/2014/main" id="{96DA1166-8670-6983-E7D6-D3D06D27988E}"/>
                    </a:ext>
                  </a:extLst>
                </p:cNvPr>
                <p:cNvPicPr/>
                <p:nvPr/>
              </p:nvPicPr>
              <p:blipFill>
                <a:blip r:embed="rId4"/>
                <a:stretch>
                  <a:fillRect/>
                </a:stretch>
              </p:blipFill>
              <p:spPr>
                <a:xfrm>
                  <a:off x="5264640" y="29862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1F9EC741-A1C7-72B3-1FF2-74436FEB89DD}"/>
                    </a:ext>
                  </a:extLst>
                </p14:cNvPr>
                <p14:cNvContentPartPr/>
                <p14:nvPr/>
              </p14:nvContentPartPr>
              <p14:xfrm>
                <a:off x="5060520" y="3023304"/>
                <a:ext cx="360" cy="360"/>
              </p14:xfrm>
            </p:contentPart>
          </mc:Choice>
          <mc:Fallback xmlns="">
            <p:pic>
              <p:nvPicPr>
                <p:cNvPr id="48" name="Ink 47">
                  <a:extLst>
                    <a:ext uri="{FF2B5EF4-FFF2-40B4-BE49-F238E27FC236}">
                      <a16:creationId xmlns:a16="http://schemas.microsoft.com/office/drawing/2014/main" id="{1F9EC741-A1C7-72B3-1FF2-74436FEB89DD}"/>
                    </a:ext>
                  </a:extLst>
                </p:cNvPr>
                <p:cNvPicPr/>
                <p:nvPr/>
              </p:nvPicPr>
              <p:blipFill>
                <a:blip r:embed="rId4"/>
                <a:stretch>
                  <a:fillRect/>
                </a:stretch>
              </p:blipFill>
              <p:spPr>
                <a:xfrm>
                  <a:off x="5024880" y="2987664"/>
                  <a:ext cx="72000" cy="72000"/>
                </a:xfrm>
                <a:prstGeom prst="rect">
                  <a:avLst/>
                </a:prstGeom>
              </p:spPr>
            </p:pic>
          </mc:Fallback>
        </mc:AlternateContent>
      </p:grpSp>
      <p:grpSp>
        <p:nvGrpSpPr>
          <p:cNvPr id="115" name="Group 114">
            <a:extLst>
              <a:ext uri="{FF2B5EF4-FFF2-40B4-BE49-F238E27FC236}">
                <a16:creationId xmlns:a16="http://schemas.microsoft.com/office/drawing/2014/main" id="{61C619FF-64AB-3D59-B5A5-AF139B47D207}"/>
              </a:ext>
            </a:extLst>
          </p:cNvPr>
          <p:cNvGrpSpPr/>
          <p:nvPr/>
        </p:nvGrpSpPr>
        <p:grpSpPr>
          <a:xfrm>
            <a:off x="3804120" y="1554144"/>
            <a:ext cx="2514240" cy="54720"/>
            <a:chOff x="3804120" y="1554144"/>
            <a:chExt cx="2514240" cy="54720"/>
          </a:xfrm>
        </p:grpSpPr>
        <mc:AlternateContent xmlns:mc="http://schemas.openxmlformats.org/markup-compatibility/2006" xmlns:p14="http://schemas.microsoft.com/office/powerpoint/2010/main">
          <mc:Choice Requires="p14">
            <p:contentPart p14:bwMode="auto" r:id="rId33">
              <p14:nvContentPartPr>
                <p14:cNvPr id="50" name="Ink 49">
                  <a:extLst>
                    <a:ext uri="{FF2B5EF4-FFF2-40B4-BE49-F238E27FC236}">
                      <a16:creationId xmlns:a16="http://schemas.microsoft.com/office/drawing/2014/main" id="{0C82BF97-500A-CA87-3923-35D9518AC797}"/>
                    </a:ext>
                  </a:extLst>
                </p14:cNvPr>
                <p14:cNvContentPartPr/>
                <p14:nvPr/>
              </p14:nvContentPartPr>
              <p14:xfrm>
                <a:off x="3804120" y="1593744"/>
                <a:ext cx="360" cy="360"/>
              </p14:xfrm>
            </p:contentPart>
          </mc:Choice>
          <mc:Fallback xmlns="">
            <p:pic>
              <p:nvPicPr>
                <p:cNvPr id="50" name="Ink 49">
                  <a:extLst>
                    <a:ext uri="{FF2B5EF4-FFF2-40B4-BE49-F238E27FC236}">
                      <a16:creationId xmlns:a16="http://schemas.microsoft.com/office/drawing/2014/main" id="{0C82BF97-500A-CA87-3923-35D9518AC797}"/>
                    </a:ext>
                  </a:extLst>
                </p:cNvPr>
                <p:cNvPicPr/>
                <p:nvPr/>
              </p:nvPicPr>
              <p:blipFill>
                <a:blip r:embed="rId4"/>
                <a:stretch>
                  <a:fillRect/>
                </a:stretch>
              </p:blipFill>
              <p:spPr>
                <a:xfrm>
                  <a:off x="3768480" y="1558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Ink 50">
                  <a:extLst>
                    <a:ext uri="{FF2B5EF4-FFF2-40B4-BE49-F238E27FC236}">
                      <a16:creationId xmlns:a16="http://schemas.microsoft.com/office/drawing/2014/main" id="{70715325-B9EB-E895-29FD-26330A64F74B}"/>
                    </a:ext>
                  </a:extLst>
                </p14:cNvPr>
                <p14:cNvContentPartPr/>
                <p14:nvPr/>
              </p14:nvContentPartPr>
              <p14:xfrm>
                <a:off x="3818160" y="1588344"/>
                <a:ext cx="360" cy="360"/>
              </p14:xfrm>
            </p:contentPart>
          </mc:Choice>
          <mc:Fallback xmlns="">
            <p:pic>
              <p:nvPicPr>
                <p:cNvPr id="51" name="Ink 50">
                  <a:extLst>
                    <a:ext uri="{FF2B5EF4-FFF2-40B4-BE49-F238E27FC236}">
                      <a16:creationId xmlns:a16="http://schemas.microsoft.com/office/drawing/2014/main" id="{70715325-B9EB-E895-29FD-26330A64F74B}"/>
                    </a:ext>
                  </a:extLst>
                </p:cNvPr>
                <p:cNvPicPr/>
                <p:nvPr/>
              </p:nvPicPr>
              <p:blipFill>
                <a:blip r:embed="rId4"/>
                <a:stretch>
                  <a:fillRect/>
                </a:stretch>
              </p:blipFill>
              <p:spPr>
                <a:xfrm>
                  <a:off x="3782160" y="1552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 name="Ink 52">
                  <a:extLst>
                    <a:ext uri="{FF2B5EF4-FFF2-40B4-BE49-F238E27FC236}">
                      <a16:creationId xmlns:a16="http://schemas.microsoft.com/office/drawing/2014/main" id="{C8694E0C-6024-41FD-9734-58CF6B5CF27E}"/>
                    </a:ext>
                  </a:extLst>
                </p14:cNvPr>
                <p14:cNvContentPartPr/>
                <p14:nvPr/>
              </p14:nvContentPartPr>
              <p14:xfrm>
                <a:off x="3910320" y="1592664"/>
                <a:ext cx="360" cy="360"/>
              </p14:xfrm>
            </p:contentPart>
          </mc:Choice>
          <mc:Fallback xmlns="">
            <p:pic>
              <p:nvPicPr>
                <p:cNvPr id="53" name="Ink 52">
                  <a:extLst>
                    <a:ext uri="{FF2B5EF4-FFF2-40B4-BE49-F238E27FC236}">
                      <a16:creationId xmlns:a16="http://schemas.microsoft.com/office/drawing/2014/main" id="{C8694E0C-6024-41FD-9734-58CF6B5CF27E}"/>
                    </a:ext>
                  </a:extLst>
                </p:cNvPr>
                <p:cNvPicPr/>
                <p:nvPr/>
              </p:nvPicPr>
              <p:blipFill>
                <a:blip r:embed="rId4"/>
                <a:stretch>
                  <a:fillRect/>
                </a:stretch>
              </p:blipFill>
              <p:spPr>
                <a:xfrm>
                  <a:off x="3874320" y="1556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4" name="Ink 53">
                  <a:extLst>
                    <a:ext uri="{FF2B5EF4-FFF2-40B4-BE49-F238E27FC236}">
                      <a16:creationId xmlns:a16="http://schemas.microsoft.com/office/drawing/2014/main" id="{DECECDF4-5DE4-7728-5E30-15C8BFE6A35E}"/>
                    </a:ext>
                  </a:extLst>
                </p14:cNvPr>
                <p14:cNvContentPartPr/>
                <p14:nvPr/>
              </p14:nvContentPartPr>
              <p14:xfrm>
                <a:off x="3910320" y="1592664"/>
                <a:ext cx="360" cy="360"/>
              </p14:xfrm>
            </p:contentPart>
          </mc:Choice>
          <mc:Fallback xmlns="">
            <p:pic>
              <p:nvPicPr>
                <p:cNvPr id="54" name="Ink 53">
                  <a:extLst>
                    <a:ext uri="{FF2B5EF4-FFF2-40B4-BE49-F238E27FC236}">
                      <a16:creationId xmlns:a16="http://schemas.microsoft.com/office/drawing/2014/main" id="{DECECDF4-5DE4-7728-5E30-15C8BFE6A35E}"/>
                    </a:ext>
                  </a:extLst>
                </p:cNvPr>
                <p:cNvPicPr/>
                <p:nvPr/>
              </p:nvPicPr>
              <p:blipFill>
                <a:blip r:embed="rId4"/>
                <a:stretch>
                  <a:fillRect/>
                </a:stretch>
              </p:blipFill>
              <p:spPr>
                <a:xfrm>
                  <a:off x="3874320" y="1556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Ink 54">
                  <a:extLst>
                    <a:ext uri="{FF2B5EF4-FFF2-40B4-BE49-F238E27FC236}">
                      <a16:creationId xmlns:a16="http://schemas.microsoft.com/office/drawing/2014/main" id="{E09F99C2-C2FC-DAFC-D7D0-CEDEBE3A50FB}"/>
                    </a:ext>
                  </a:extLst>
                </p14:cNvPr>
                <p14:cNvContentPartPr/>
                <p14:nvPr/>
              </p14:nvContentPartPr>
              <p14:xfrm>
                <a:off x="3994560" y="1592664"/>
                <a:ext cx="360" cy="360"/>
              </p14:xfrm>
            </p:contentPart>
          </mc:Choice>
          <mc:Fallback xmlns="">
            <p:pic>
              <p:nvPicPr>
                <p:cNvPr id="55" name="Ink 54">
                  <a:extLst>
                    <a:ext uri="{FF2B5EF4-FFF2-40B4-BE49-F238E27FC236}">
                      <a16:creationId xmlns:a16="http://schemas.microsoft.com/office/drawing/2014/main" id="{E09F99C2-C2FC-DAFC-D7D0-CEDEBE3A50FB}"/>
                    </a:ext>
                  </a:extLst>
                </p:cNvPr>
                <p:cNvPicPr/>
                <p:nvPr/>
              </p:nvPicPr>
              <p:blipFill>
                <a:blip r:embed="rId4"/>
                <a:stretch>
                  <a:fillRect/>
                </a:stretch>
              </p:blipFill>
              <p:spPr>
                <a:xfrm>
                  <a:off x="3958560" y="1556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7" name="Ink 56">
                  <a:extLst>
                    <a:ext uri="{FF2B5EF4-FFF2-40B4-BE49-F238E27FC236}">
                      <a16:creationId xmlns:a16="http://schemas.microsoft.com/office/drawing/2014/main" id="{B92D5508-6B9B-E40F-0263-89AFCB935238}"/>
                    </a:ext>
                  </a:extLst>
                </p14:cNvPr>
                <p14:cNvContentPartPr/>
                <p14:nvPr/>
              </p14:nvContentPartPr>
              <p14:xfrm>
                <a:off x="4030200" y="1598064"/>
                <a:ext cx="360" cy="360"/>
              </p14:xfrm>
            </p:contentPart>
          </mc:Choice>
          <mc:Fallback xmlns="">
            <p:pic>
              <p:nvPicPr>
                <p:cNvPr id="57" name="Ink 56">
                  <a:extLst>
                    <a:ext uri="{FF2B5EF4-FFF2-40B4-BE49-F238E27FC236}">
                      <a16:creationId xmlns:a16="http://schemas.microsoft.com/office/drawing/2014/main" id="{B92D5508-6B9B-E40F-0263-89AFCB935238}"/>
                    </a:ext>
                  </a:extLst>
                </p:cNvPr>
                <p:cNvPicPr/>
                <p:nvPr/>
              </p:nvPicPr>
              <p:blipFill>
                <a:blip r:embed="rId4"/>
                <a:stretch>
                  <a:fillRect/>
                </a:stretch>
              </p:blipFill>
              <p:spPr>
                <a:xfrm>
                  <a:off x="3994200" y="15624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9" name="Ink 58">
                  <a:extLst>
                    <a:ext uri="{FF2B5EF4-FFF2-40B4-BE49-F238E27FC236}">
                      <a16:creationId xmlns:a16="http://schemas.microsoft.com/office/drawing/2014/main" id="{BD897DBB-F504-6D03-2DCA-4B3A506C102B}"/>
                    </a:ext>
                  </a:extLst>
                </p14:cNvPr>
                <p14:cNvContentPartPr/>
                <p14:nvPr/>
              </p14:nvContentPartPr>
              <p14:xfrm>
                <a:off x="4084560" y="1591944"/>
                <a:ext cx="360" cy="360"/>
              </p14:xfrm>
            </p:contentPart>
          </mc:Choice>
          <mc:Fallback xmlns="">
            <p:pic>
              <p:nvPicPr>
                <p:cNvPr id="59" name="Ink 58">
                  <a:extLst>
                    <a:ext uri="{FF2B5EF4-FFF2-40B4-BE49-F238E27FC236}">
                      <a16:creationId xmlns:a16="http://schemas.microsoft.com/office/drawing/2014/main" id="{BD897DBB-F504-6D03-2DCA-4B3A506C102B}"/>
                    </a:ext>
                  </a:extLst>
                </p:cNvPr>
                <p:cNvPicPr/>
                <p:nvPr/>
              </p:nvPicPr>
              <p:blipFill>
                <a:blip r:embed="rId4"/>
                <a:stretch>
                  <a:fillRect/>
                </a:stretch>
              </p:blipFill>
              <p:spPr>
                <a:xfrm>
                  <a:off x="4048920" y="1556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 name="Ink 60">
                  <a:extLst>
                    <a:ext uri="{FF2B5EF4-FFF2-40B4-BE49-F238E27FC236}">
                      <a16:creationId xmlns:a16="http://schemas.microsoft.com/office/drawing/2014/main" id="{8CB9352A-C3A5-2B7A-CF7E-13DE119AE5DD}"/>
                    </a:ext>
                  </a:extLst>
                </p14:cNvPr>
                <p14:cNvContentPartPr/>
                <p14:nvPr/>
              </p14:nvContentPartPr>
              <p14:xfrm>
                <a:off x="4183560" y="1588704"/>
                <a:ext cx="360" cy="360"/>
              </p14:xfrm>
            </p:contentPart>
          </mc:Choice>
          <mc:Fallback xmlns="">
            <p:pic>
              <p:nvPicPr>
                <p:cNvPr id="61" name="Ink 60">
                  <a:extLst>
                    <a:ext uri="{FF2B5EF4-FFF2-40B4-BE49-F238E27FC236}">
                      <a16:creationId xmlns:a16="http://schemas.microsoft.com/office/drawing/2014/main" id="{8CB9352A-C3A5-2B7A-CF7E-13DE119AE5DD}"/>
                    </a:ext>
                  </a:extLst>
                </p:cNvPr>
                <p:cNvPicPr/>
                <p:nvPr/>
              </p:nvPicPr>
              <p:blipFill>
                <a:blip r:embed="rId4"/>
                <a:stretch>
                  <a:fillRect/>
                </a:stretch>
              </p:blipFill>
              <p:spPr>
                <a:xfrm>
                  <a:off x="4147560" y="1552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3" name="Ink 62">
                  <a:extLst>
                    <a:ext uri="{FF2B5EF4-FFF2-40B4-BE49-F238E27FC236}">
                      <a16:creationId xmlns:a16="http://schemas.microsoft.com/office/drawing/2014/main" id="{F5A80DD1-849B-D444-80FB-86E3E915BE7D}"/>
                    </a:ext>
                  </a:extLst>
                </p14:cNvPr>
                <p14:cNvContentPartPr/>
                <p14:nvPr/>
              </p14:nvContentPartPr>
              <p14:xfrm>
                <a:off x="4267440" y="1603104"/>
                <a:ext cx="360" cy="360"/>
              </p14:xfrm>
            </p:contentPart>
          </mc:Choice>
          <mc:Fallback xmlns="">
            <p:pic>
              <p:nvPicPr>
                <p:cNvPr id="63" name="Ink 62">
                  <a:extLst>
                    <a:ext uri="{FF2B5EF4-FFF2-40B4-BE49-F238E27FC236}">
                      <a16:creationId xmlns:a16="http://schemas.microsoft.com/office/drawing/2014/main" id="{F5A80DD1-849B-D444-80FB-86E3E915BE7D}"/>
                    </a:ext>
                  </a:extLst>
                </p:cNvPr>
                <p:cNvPicPr/>
                <p:nvPr/>
              </p:nvPicPr>
              <p:blipFill>
                <a:blip r:embed="rId4"/>
                <a:stretch>
                  <a:fillRect/>
                </a:stretch>
              </p:blipFill>
              <p:spPr>
                <a:xfrm>
                  <a:off x="4231800" y="1567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Ink 64">
                  <a:extLst>
                    <a:ext uri="{FF2B5EF4-FFF2-40B4-BE49-F238E27FC236}">
                      <a16:creationId xmlns:a16="http://schemas.microsoft.com/office/drawing/2014/main" id="{308BC2B2-1B69-9B1E-9703-323FA20B01C7}"/>
                    </a:ext>
                  </a:extLst>
                </p14:cNvPr>
                <p14:cNvContentPartPr/>
                <p14:nvPr/>
              </p14:nvContentPartPr>
              <p14:xfrm>
                <a:off x="4320720" y="1589064"/>
                <a:ext cx="360" cy="360"/>
              </p14:xfrm>
            </p:contentPart>
          </mc:Choice>
          <mc:Fallback xmlns="">
            <p:pic>
              <p:nvPicPr>
                <p:cNvPr id="65" name="Ink 64">
                  <a:extLst>
                    <a:ext uri="{FF2B5EF4-FFF2-40B4-BE49-F238E27FC236}">
                      <a16:creationId xmlns:a16="http://schemas.microsoft.com/office/drawing/2014/main" id="{308BC2B2-1B69-9B1E-9703-323FA20B01C7}"/>
                    </a:ext>
                  </a:extLst>
                </p:cNvPr>
                <p:cNvPicPr/>
                <p:nvPr/>
              </p:nvPicPr>
              <p:blipFill>
                <a:blip r:embed="rId4"/>
                <a:stretch>
                  <a:fillRect/>
                </a:stretch>
              </p:blipFill>
              <p:spPr>
                <a:xfrm>
                  <a:off x="4285080" y="1553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6" name="Ink 65">
                  <a:extLst>
                    <a:ext uri="{FF2B5EF4-FFF2-40B4-BE49-F238E27FC236}">
                      <a16:creationId xmlns:a16="http://schemas.microsoft.com/office/drawing/2014/main" id="{B0A7BDB4-5436-6BF9-5A96-0479B2BA7F59}"/>
                    </a:ext>
                  </a:extLst>
                </p14:cNvPr>
                <p14:cNvContentPartPr/>
                <p14:nvPr/>
              </p14:nvContentPartPr>
              <p14:xfrm>
                <a:off x="4381560" y="1575024"/>
                <a:ext cx="360" cy="360"/>
              </p14:xfrm>
            </p:contentPart>
          </mc:Choice>
          <mc:Fallback xmlns="">
            <p:pic>
              <p:nvPicPr>
                <p:cNvPr id="66" name="Ink 65">
                  <a:extLst>
                    <a:ext uri="{FF2B5EF4-FFF2-40B4-BE49-F238E27FC236}">
                      <a16:creationId xmlns:a16="http://schemas.microsoft.com/office/drawing/2014/main" id="{B0A7BDB4-5436-6BF9-5A96-0479B2BA7F59}"/>
                    </a:ext>
                  </a:extLst>
                </p:cNvPr>
                <p:cNvPicPr/>
                <p:nvPr/>
              </p:nvPicPr>
              <p:blipFill>
                <a:blip r:embed="rId4"/>
                <a:stretch>
                  <a:fillRect/>
                </a:stretch>
              </p:blipFill>
              <p:spPr>
                <a:xfrm>
                  <a:off x="4345920" y="15393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7" name="Ink 66">
                  <a:extLst>
                    <a:ext uri="{FF2B5EF4-FFF2-40B4-BE49-F238E27FC236}">
                      <a16:creationId xmlns:a16="http://schemas.microsoft.com/office/drawing/2014/main" id="{887D1733-B4ED-2289-2B51-84482A856BB4}"/>
                    </a:ext>
                  </a:extLst>
                </p14:cNvPr>
                <p14:cNvContentPartPr/>
                <p14:nvPr/>
              </p14:nvContentPartPr>
              <p14:xfrm>
                <a:off x="4423320" y="1589064"/>
                <a:ext cx="360" cy="360"/>
              </p14:xfrm>
            </p:contentPart>
          </mc:Choice>
          <mc:Fallback xmlns="">
            <p:pic>
              <p:nvPicPr>
                <p:cNvPr id="67" name="Ink 66">
                  <a:extLst>
                    <a:ext uri="{FF2B5EF4-FFF2-40B4-BE49-F238E27FC236}">
                      <a16:creationId xmlns:a16="http://schemas.microsoft.com/office/drawing/2014/main" id="{887D1733-B4ED-2289-2B51-84482A856BB4}"/>
                    </a:ext>
                  </a:extLst>
                </p:cNvPr>
                <p:cNvPicPr/>
                <p:nvPr/>
              </p:nvPicPr>
              <p:blipFill>
                <a:blip r:embed="rId4"/>
                <a:stretch>
                  <a:fillRect/>
                </a:stretch>
              </p:blipFill>
              <p:spPr>
                <a:xfrm>
                  <a:off x="4387680" y="1553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9" name="Ink 68">
                  <a:extLst>
                    <a:ext uri="{FF2B5EF4-FFF2-40B4-BE49-F238E27FC236}">
                      <a16:creationId xmlns:a16="http://schemas.microsoft.com/office/drawing/2014/main" id="{67BF16BC-83F2-25B6-E08E-BD52DBDAFAF0}"/>
                    </a:ext>
                  </a:extLst>
                </p14:cNvPr>
                <p14:cNvContentPartPr/>
                <p14:nvPr/>
              </p14:nvContentPartPr>
              <p14:xfrm>
                <a:off x="4533480" y="1586544"/>
                <a:ext cx="360" cy="360"/>
              </p14:xfrm>
            </p:contentPart>
          </mc:Choice>
          <mc:Fallback xmlns="">
            <p:pic>
              <p:nvPicPr>
                <p:cNvPr id="69" name="Ink 68">
                  <a:extLst>
                    <a:ext uri="{FF2B5EF4-FFF2-40B4-BE49-F238E27FC236}">
                      <a16:creationId xmlns:a16="http://schemas.microsoft.com/office/drawing/2014/main" id="{67BF16BC-83F2-25B6-E08E-BD52DBDAFAF0}"/>
                    </a:ext>
                  </a:extLst>
                </p:cNvPr>
                <p:cNvPicPr/>
                <p:nvPr/>
              </p:nvPicPr>
              <p:blipFill>
                <a:blip r:embed="rId4"/>
                <a:stretch>
                  <a:fillRect/>
                </a:stretch>
              </p:blipFill>
              <p:spPr>
                <a:xfrm>
                  <a:off x="4497840" y="1550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1" name="Ink 70">
                  <a:extLst>
                    <a:ext uri="{FF2B5EF4-FFF2-40B4-BE49-F238E27FC236}">
                      <a16:creationId xmlns:a16="http://schemas.microsoft.com/office/drawing/2014/main" id="{51D10BF1-C8F2-6CAA-8339-87C6487C509C}"/>
                    </a:ext>
                  </a:extLst>
                </p14:cNvPr>
                <p14:cNvContentPartPr/>
                <p14:nvPr/>
              </p14:nvContentPartPr>
              <p14:xfrm>
                <a:off x="4484160" y="1569984"/>
                <a:ext cx="360" cy="360"/>
              </p14:xfrm>
            </p:contentPart>
          </mc:Choice>
          <mc:Fallback xmlns="">
            <p:pic>
              <p:nvPicPr>
                <p:cNvPr id="71" name="Ink 70">
                  <a:extLst>
                    <a:ext uri="{FF2B5EF4-FFF2-40B4-BE49-F238E27FC236}">
                      <a16:creationId xmlns:a16="http://schemas.microsoft.com/office/drawing/2014/main" id="{51D10BF1-C8F2-6CAA-8339-87C6487C509C}"/>
                    </a:ext>
                  </a:extLst>
                </p:cNvPr>
                <p:cNvPicPr/>
                <p:nvPr/>
              </p:nvPicPr>
              <p:blipFill>
                <a:blip r:embed="rId4"/>
                <a:stretch>
                  <a:fillRect/>
                </a:stretch>
              </p:blipFill>
              <p:spPr>
                <a:xfrm>
                  <a:off x="4448520" y="15339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 72">
                  <a:extLst>
                    <a:ext uri="{FF2B5EF4-FFF2-40B4-BE49-F238E27FC236}">
                      <a16:creationId xmlns:a16="http://schemas.microsoft.com/office/drawing/2014/main" id="{E65CFE44-4369-6482-5AD6-500476F56A28}"/>
                    </a:ext>
                  </a:extLst>
                </p14:cNvPr>
                <p14:cNvContentPartPr/>
                <p14:nvPr/>
              </p14:nvContentPartPr>
              <p14:xfrm>
                <a:off x="4590720" y="1578264"/>
                <a:ext cx="360" cy="360"/>
              </p14:xfrm>
            </p:contentPart>
          </mc:Choice>
          <mc:Fallback xmlns="">
            <p:pic>
              <p:nvPicPr>
                <p:cNvPr id="73" name="Ink 72">
                  <a:extLst>
                    <a:ext uri="{FF2B5EF4-FFF2-40B4-BE49-F238E27FC236}">
                      <a16:creationId xmlns:a16="http://schemas.microsoft.com/office/drawing/2014/main" id="{E65CFE44-4369-6482-5AD6-500476F56A28}"/>
                    </a:ext>
                  </a:extLst>
                </p:cNvPr>
                <p:cNvPicPr/>
                <p:nvPr/>
              </p:nvPicPr>
              <p:blipFill>
                <a:blip r:embed="rId4"/>
                <a:stretch>
                  <a:fillRect/>
                </a:stretch>
              </p:blipFill>
              <p:spPr>
                <a:xfrm>
                  <a:off x="4555080" y="15426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5" name="Ink 74">
                  <a:extLst>
                    <a:ext uri="{FF2B5EF4-FFF2-40B4-BE49-F238E27FC236}">
                      <a16:creationId xmlns:a16="http://schemas.microsoft.com/office/drawing/2014/main" id="{8C622EC0-1020-8C8A-AF3A-CB289C2F9520}"/>
                    </a:ext>
                  </a:extLst>
                </p14:cNvPr>
                <p14:cNvContentPartPr/>
                <p14:nvPr/>
              </p14:nvContentPartPr>
              <p14:xfrm>
                <a:off x="4635360" y="1578264"/>
                <a:ext cx="360" cy="360"/>
              </p14:xfrm>
            </p:contentPart>
          </mc:Choice>
          <mc:Fallback xmlns="">
            <p:pic>
              <p:nvPicPr>
                <p:cNvPr id="75" name="Ink 74">
                  <a:extLst>
                    <a:ext uri="{FF2B5EF4-FFF2-40B4-BE49-F238E27FC236}">
                      <a16:creationId xmlns:a16="http://schemas.microsoft.com/office/drawing/2014/main" id="{8C622EC0-1020-8C8A-AF3A-CB289C2F9520}"/>
                    </a:ext>
                  </a:extLst>
                </p:cNvPr>
                <p:cNvPicPr/>
                <p:nvPr/>
              </p:nvPicPr>
              <p:blipFill>
                <a:blip r:embed="rId4"/>
                <a:stretch>
                  <a:fillRect/>
                </a:stretch>
              </p:blipFill>
              <p:spPr>
                <a:xfrm>
                  <a:off x="4599720" y="15426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6" name="Ink 75">
                  <a:extLst>
                    <a:ext uri="{FF2B5EF4-FFF2-40B4-BE49-F238E27FC236}">
                      <a16:creationId xmlns:a16="http://schemas.microsoft.com/office/drawing/2014/main" id="{078A2985-FBC1-4FD9-299B-4FE827CA137D}"/>
                    </a:ext>
                  </a:extLst>
                </p14:cNvPr>
                <p14:cNvContentPartPr/>
                <p14:nvPr/>
              </p14:nvContentPartPr>
              <p14:xfrm>
                <a:off x="4657680" y="1578264"/>
                <a:ext cx="360" cy="360"/>
              </p14:xfrm>
            </p:contentPart>
          </mc:Choice>
          <mc:Fallback xmlns="">
            <p:pic>
              <p:nvPicPr>
                <p:cNvPr id="76" name="Ink 75">
                  <a:extLst>
                    <a:ext uri="{FF2B5EF4-FFF2-40B4-BE49-F238E27FC236}">
                      <a16:creationId xmlns:a16="http://schemas.microsoft.com/office/drawing/2014/main" id="{078A2985-FBC1-4FD9-299B-4FE827CA137D}"/>
                    </a:ext>
                  </a:extLst>
                </p:cNvPr>
                <p:cNvPicPr/>
                <p:nvPr/>
              </p:nvPicPr>
              <p:blipFill>
                <a:blip r:embed="rId4"/>
                <a:stretch>
                  <a:fillRect/>
                </a:stretch>
              </p:blipFill>
              <p:spPr>
                <a:xfrm>
                  <a:off x="4622040" y="15426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7" name="Ink 76">
                  <a:extLst>
                    <a:ext uri="{FF2B5EF4-FFF2-40B4-BE49-F238E27FC236}">
                      <a16:creationId xmlns:a16="http://schemas.microsoft.com/office/drawing/2014/main" id="{00CCF4D5-FC83-D302-9705-8DFBFEB6313B}"/>
                    </a:ext>
                  </a:extLst>
                </p14:cNvPr>
                <p14:cNvContentPartPr/>
                <p14:nvPr/>
              </p14:nvContentPartPr>
              <p14:xfrm>
                <a:off x="4784760" y="1594104"/>
                <a:ext cx="360" cy="360"/>
              </p14:xfrm>
            </p:contentPart>
          </mc:Choice>
          <mc:Fallback xmlns="">
            <p:pic>
              <p:nvPicPr>
                <p:cNvPr id="77" name="Ink 76">
                  <a:extLst>
                    <a:ext uri="{FF2B5EF4-FFF2-40B4-BE49-F238E27FC236}">
                      <a16:creationId xmlns:a16="http://schemas.microsoft.com/office/drawing/2014/main" id="{00CCF4D5-FC83-D302-9705-8DFBFEB6313B}"/>
                    </a:ext>
                  </a:extLst>
                </p:cNvPr>
                <p:cNvPicPr/>
                <p:nvPr/>
              </p:nvPicPr>
              <p:blipFill>
                <a:blip r:embed="rId4"/>
                <a:stretch>
                  <a:fillRect/>
                </a:stretch>
              </p:blipFill>
              <p:spPr>
                <a:xfrm>
                  <a:off x="4749120" y="1558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8" name="Ink 77">
                  <a:extLst>
                    <a:ext uri="{FF2B5EF4-FFF2-40B4-BE49-F238E27FC236}">
                      <a16:creationId xmlns:a16="http://schemas.microsoft.com/office/drawing/2014/main" id="{27AFFF50-C926-610C-8D4C-7FEEDD28135B}"/>
                    </a:ext>
                  </a:extLst>
                </p14:cNvPr>
                <p14:cNvContentPartPr/>
                <p14:nvPr/>
              </p14:nvContentPartPr>
              <p14:xfrm>
                <a:off x="4726440" y="1579344"/>
                <a:ext cx="360" cy="360"/>
              </p14:xfrm>
            </p:contentPart>
          </mc:Choice>
          <mc:Fallback xmlns="">
            <p:pic>
              <p:nvPicPr>
                <p:cNvPr id="78" name="Ink 77">
                  <a:extLst>
                    <a:ext uri="{FF2B5EF4-FFF2-40B4-BE49-F238E27FC236}">
                      <a16:creationId xmlns:a16="http://schemas.microsoft.com/office/drawing/2014/main" id="{27AFFF50-C926-610C-8D4C-7FEEDD28135B}"/>
                    </a:ext>
                  </a:extLst>
                </p:cNvPr>
                <p:cNvPicPr/>
                <p:nvPr/>
              </p:nvPicPr>
              <p:blipFill>
                <a:blip r:embed="rId4"/>
                <a:stretch>
                  <a:fillRect/>
                </a:stretch>
              </p:blipFill>
              <p:spPr>
                <a:xfrm>
                  <a:off x="4690440" y="1543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0" name="Ink 79">
                  <a:extLst>
                    <a:ext uri="{FF2B5EF4-FFF2-40B4-BE49-F238E27FC236}">
                      <a16:creationId xmlns:a16="http://schemas.microsoft.com/office/drawing/2014/main" id="{17678E47-3BC1-4AE2-8DCC-900DE74667F1}"/>
                    </a:ext>
                  </a:extLst>
                </p14:cNvPr>
                <p14:cNvContentPartPr/>
                <p14:nvPr/>
              </p14:nvContentPartPr>
              <p14:xfrm>
                <a:off x="4795200" y="1580064"/>
                <a:ext cx="360" cy="360"/>
              </p14:xfrm>
            </p:contentPart>
          </mc:Choice>
          <mc:Fallback xmlns="">
            <p:pic>
              <p:nvPicPr>
                <p:cNvPr id="80" name="Ink 79">
                  <a:extLst>
                    <a:ext uri="{FF2B5EF4-FFF2-40B4-BE49-F238E27FC236}">
                      <a16:creationId xmlns:a16="http://schemas.microsoft.com/office/drawing/2014/main" id="{17678E47-3BC1-4AE2-8DCC-900DE74667F1}"/>
                    </a:ext>
                  </a:extLst>
                </p:cNvPr>
                <p:cNvPicPr/>
                <p:nvPr/>
              </p:nvPicPr>
              <p:blipFill>
                <a:blip r:embed="rId4"/>
                <a:stretch>
                  <a:fillRect/>
                </a:stretch>
              </p:blipFill>
              <p:spPr>
                <a:xfrm>
                  <a:off x="4759200" y="1544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1" name="Ink 80">
                  <a:extLst>
                    <a:ext uri="{FF2B5EF4-FFF2-40B4-BE49-F238E27FC236}">
                      <a16:creationId xmlns:a16="http://schemas.microsoft.com/office/drawing/2014/main" id="{319E5348-2031-4892-566F-3A4B86F82EC2}"/>
                    </a:ext>
                  </a:extLst>
                </p14:cNvPr>
                <p14:cNvContentPartPr/>
                <p14:nvPr/>
              </p14:nvContentPartPr>
              <p14:xfrm>
                <a:off x="4896000" y="1608504"/>
                <a:ext cx="360" cy="360"/>
              </p14:xfrm>
            </p:contentPart>
          </mc:Choice>
          <mc:Fallback xmlns="">
            <p:pic>
              <p:nvPicPr>
                <p:cNvPr id="81" name="Ink 80">
                  <a:extLst>
                    <a:ext uri="{FF2B5EF4-FFF2-40B4-BE49-F238E27FC236}">
                      <a16:creationId xmlns:a16="http://schemas.microsoft.com/office/drawing/2014/main" id="{319E5348-2031-4892-566F-3A4B86F82EC2}"/>
                    </a:ext>
                  </a:extLst>
                </p:cNvPr>
                <p:cNvPicPr/>
                <p:nvPr/>
              </p:nvPicPr>
              <p:blipFill>
                <a:blip r:embed="rId4"/>
                <a:stretch>
                  <a:fillRect/>
                </a:stretch>
              </p:blipFill>
              <p:spPr>
                <a:xfrm>
                  <a:off x="4860000" y="15728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 name="Ink 81">
                  <a:extLst>
                    <a:ext uri="{FF2B5EF4-FFF2-40B4-BE49-F238E27FC236}">
                      <a16:creationId xmlns:a16="http://schemas.microsoft.com/office/drawing/2014/main" id="{9EE3084D-3ECE-28E5-8DC6-870FE5BA0F8F}"/>
                    </a:ext>
                  </a:extLst>
                </p14:cNvPr>
                <p14:cNvContentPartPr/>
                <p14:nvPr/>
              </p14:nvContentPartPr>
              <p14:xfrm>
                <a:off x="4964760" y="1596624"/>
                <a:ext cx="360" cy="360"/>
              </p14:xfrm>
            </p:contentPart>
          </mc:Choice>
          <mc:Fallback xmlns="">
            <p:pic>
              <p:nvPicPr>
                <p:cNvPr id="82" name="Ink 81">
                  <a:extLst>
                    <a:ext uri="{FF2B5EF4-FFF2-40B4-BE49-F238E27FC236}">
                      <a16:creationId xmlns:a16="http://schemas.microsoft.com/office/drawing/2014/main" id="{9EE3084D-3ECE-28E5-8DC6-870FE5BA0F8F}"/>
                    </a:ext>
                  </a:extLst>
                </p:cNvPr>
                <p:cNvPicPr/>
                <p:nvPr/>
              </p:nvPicPr>
              <p:blipFill>
                <a:blip r:embed="rId4"/>
                <a:stretch>
                  <a:fillRect/>
                </a:stretch>
              </p:blipFill>
              <p:spPr>
                <a:xfrm>
                  <a:off x="4929120" y="15609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4" name="Ink 83">
                  <a:extLst>
                    <a:ext uri="{FF2B5EF4-FFF2-40B4-BE49-F238E27FC236}">
                      <a16:creationId xmlns:a16="http://schemas.microsoft.com/office/drawing/2014/main" id="{C751C774-FE7F-D3BA-3314-F8F0ACA3BB7F}"/>
                    </a:ext>
                  </a:extLst>
                </p14:cNvPr>
                <p14:cNvContentPartPr/>
                <p14:nvPr/>
              </p14:nvContentPartPr>
              <p14:xfrm>
                <a:off x="5026320" y="1574304"/>
                <a:ext cx="360" cy="360"/>
              </p14:xfrm>
            </p:contentPart>
          </mc:Choice>
          <mc:Fallback xmlns="">
            <p:pic>
              <p:nvPicPr>
                <p:cNvPr id="84" name="Ink 83">
                  <a:extLst>
                    <a:ext uri="{FF2B5EF4-FFF2-40B4-BE49-F238E27FC236}">
                      <a16:creationId xmlns:a16="http://schemas.microsoft.com/office/drawing/2014/main" id="{C751C774-FE7F-D3BA-3314-F8F0ACA3BB7F}"/>
                    </a:ext>
                  </a:extLst>
                </p:cNvPr>
                <p:cNvPicPr/>
                <p:nvPr/>
              </p:nvPicPr>
              <p:blipFill>
                <a:blip r:embed="rId4"/>
                <a:stretch>
                  <a:fillRect/>
                </a:stretch>
              </p:blipFill>
              <p:spPr>
                <a:xfrm>
                  <a:off x="4990320" y="1538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5" name="Ink 84">
                  <a:extLst>
                    <a:ext uri="{FF2B5EF4-FFF2-40B4-BE49-F238E27FC236}">
                      <a16:creationId xmlns:a16="http://schemas.microsoft.com/office/drawing/2014/main" id="{D8180F3D-AE96-7901-5F60-9F210CE65A7B}"/>
                    </a:ext>
                  </a:extLst>
                </p14:cNvPr>
                <p14:cNvContentPartPr/>
                <p14:nvPr/>
              </p14:nvContentPartPr>
              <p14:xfrm>
                <a:off x="5054040" y="1574304"/>
                <a:ext cx="360" cy="360"/>
              </p14:xfrm>
            </p:contentPart>
          </mc:Choice>
          <mc:Fallback xmlns="">
            <p:pic>
              <p:nvPicPr>
                <p:cNvPr id="85" name="Ink 84">
                  <a:extLst>
                    <a:ext uri="{FF2B5EF4-FFF2-40B4-BE49-F238E27FC236}">
                      <a16:creationId xmlns:a16="http://schemas.microsoft.com/office/drawing/2014/main" id="{D8180F3D-AE96-7901-5F60-9F210CE65A7B}"/>
                    </a:ext>
                  </a:extLst>
                </p:cNvPr>
                <p:cNvPicPr/>
                <p:nvPr/>
              </p:nvPicPr>
              <p:blipFill>
                <a:blip r:embed="rId4"/>
                <a:stretch>
                  <a:fillRect/>
                </a:stretch>
              </p:blipFill>
              <p:spPr>
                <a:xfrm>
                  <a:off x="5018400" y="1538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6" name="Ink 85">
                  <a:extLst>
                    <a:ext uri="{FF2B5EF4-FFF2-40B4-BE49-F238E27FC236}">
                      <a16:creationId xmlns:a16="http://schemas.microsoft.com/office/drawing/2014/main" id="{629A905A-F922-F571-0963-C0EDF10233BC}"/>
                    </a:ext>
                  </a:extLst>
                </p14:cNvPr>
                <p14:cNvContentPartPr/>
                <p14:nvPr/>
              </p14:nvContentPartPr>
              <p14:xfrm>
                <a:off x="5125680" y="1574304"/>
                <a:ext cx="360" cy="360"/>
              </p14:xfrm>
            </p:contentPart>
          </mc:Choice>
          <mc:Fallback xmlns="">
            <p:pic>
              <p:nvPicPr>
                <p:cNvPr id="86" name="Ink 85">
                  <a:extLst>
                    <a:ext uri="{FF2B5EF4-FFF2-40B4-BE49-F238E27FC236}">
                      <a16:creationId xmlns:a16="http://schemas.microsoft.com/office/drawing/2014/main" id="{629A905A-F922-F571-0963-C0EDF10233BC}"/>
                    </a:ext>
                  </a:extLst>
                </p:cNvPr>
                <p:cNvPicPr/>
                <p:nvPr/>
              </p:nvPicPr>
              <p:blipFill>
                <a:blip r:embed="rId4"/>
                <a:stretch>
                  <a:fillRect/>
                </a:stretch>
              </p:blipFill>
              <p:spPr>
                <a:xfrm>
                  <a:off x="5089680" y="1538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7" name="Ink 86">
                  <a:extLst>
                    <a:ext uri="{FF2B5EF4-FFF2-40B4-BE49-F238E27FC236}">
                      <a16:creationId xmlns:a16="http://schemas.microsoft.com/office/drawing/2014/main" id="{0D51FE74-D263-FF98-084E-571811BD2B52}"/>
                    </a:ext>
                  </a:extLst>
                </p14:cNvPr>
                <p14:cNvContentPartPr/>
                <p14:nvPr/>
              </p14:nvContentPartPr>
              <p14:xfrm>
                <a:off x="5172480" y="1585464"/>
                <a:ext cx="360" cy="360"/>
              </p14:xfrm>
            </p:contentPart>
          </mc:Choice>
          <mc:Fallback xmlns="">
            <p:pic>
              <p:nvPicPr>
                <p:cNvPr id="87" name="Ink 86">
                  <a:extLst>
                    <a:ext uri="{FF2B5EF4-FFF2-40B4-BE49-F238E27FC236}">
                      <a16:creationId xmlns:a16="http://schemas.microsoft.com/office/drawing/2014/main" id="{0D51FE74-D263-FF98-084E-571811BD2B52}"/>
                    </a:ext>
                  </a:extLst>
                </p:cNvPr>
                <p:cNvPicPr/>
                <p:nvPr/>
              </p:nvPicPr>
              <p:blipFill>
                <a:blip r:embed="rId4"/>
                <a:stretch>
                  <a:fillRect/>
                </a:stretch>
              </p:blipFill>
              <p:spPr>
                <a:xfrm>
                  <a:off x="5136480" y="15498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9" name="Ink 88">
                  <a:extLst>
                    <a:ext uri="{FF2B5EF4-FFF2-40B4-BE49-F238E27FC236}">
                      <a16:creationId xmlns:a16="http://schemas.microsoft.com/office/drawing/2014/main" id="{58BC2AD2-44AB-B728-587A-2B0181F887DE}"/>
                    </a:ext>
                  </a:extLst>
                </p14:cNvPr>
                <p14:cNvContentPartPr/>
                <p14:nvPr/>
              </p14:nvContentPartPr>
              <p14:xfrm>
                <a:off x="5306400" y="1586184"/>
                <a:ext cx="360" cy="360"/>
              </p14:xfrm>
            </p:contentPart>
          </mc:Choice>
          <mc:Fallback xmlns="">
            <p:pic>
              <p:nvPicPr>
                <p:cNvPr id="89" name="Ink 88">
                  <a:extLst>
                    <a:ext uri="{FF2B5EF4-FFF2-40B4-BE49-F238E27FC236}">
                      <a16:creationId xmlns:a16="http://schemas.microsoft.com/office/drawing/2014/main" id="{58BC2AD2-44AB-B728-587A-2B0181F887DE}"/>
                    </a:ext>
                  </a:extLst>
                </p:cNvPr>
                <p:cNvPicPr/>
                <p:nvPr/>
              </p:nvPicPr>
              <p:blipFill>
                <a:blip r:embed="rId4"/>
                <a:stretch>
                  <a:fillRect/>
                </a:stretch>
              </p:blipFill>
              <p:spPr>
                <a:xfrm>
                  <a:off x="5270760" y="15501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0" name="Ink 89">
                  <a:extLst>
                    <a:ext uri="{FF2B5EF4-FFF2-40B4-BE49-F238E27FC236}">
                      <a16:creationId xmlns:a16="http://schemas.microsoft.com/office/drawing/2014/main" id="{EDF2DF46-FE2F-F511-696F-1DB3EBEB9431}"/>
                    </a:ext>
                  </a:extLst>
                </p14:cNvPr>
                <p14:cNvContentPartPr/>
                <p14:nvPr/>
              </p14:nvContentPartPr>
              <p14:xfrm>
                <a:off x="5365080" y="1577904"/>
                <a:ext cx="360" cy="360"/>
              </p14:xfrm>
            </p:contentPart>
          </mc:Choice>
          <mc:Fallback xmlns="">
            <p:pic>
              <p:nvPicPr>
                <p:cNvPr id="90" name="Ink 89">
                  <a:extLst>
                    <a:ext uri="{FF2B5EF4-FFF2-40B4-BE49-F238E27FC236}">
                      <a16:creationId xmlns:a16="http://schemas.microsoft.com/office/drawing/2014/main" id="{EDF2DF46-FE2F-F511-696F-1DB3EBEB9431}"/>
                    </a:ext>
                  </a:extLst>
                </p:cNvPr>
                <p:cNvPicPr/>
                <p:nvPr/>
              </p:nvPicPr>
              <p:blipFill>
                <a:blip r:embed="rId4"/>
                <a:stretch>
                  <a:fillRect/>
                </a:stretch>
              </p:blipFill>
              <p:spPr>
                <a:xfrm>
                  <a:off x="5329080" y="1541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1" name="Ink 90">
                  <a:extLst>
                    <a:ext uri="{FF2B5EF4-FFF2-40B4-BE49-F238E27FC236}">
                      <a16:creationId xmlns:a16="http://schemas.microsoft.com/office/drawing/2014/main" id="{A67AAE74-E8EC-5108-95CB-70BF3955030F}"/>
                    </a:ext>
                  </a:extLst>
                </p14:cNvPr>
                <p14:cNvContentPartPr/>
                <p14:nvPr/>
              </p14:nvContentPartPr>
              <p14:xfrm>
                <a:off x="5446440" y="1577904"/>
                <a:ext cx="360" cy="360"/>
              </p14:xfrm>
            </p:contentPart>
          </mc:Choice>
          <mc:Fallback xmlns="">
            <p:pic>
              <p:nvPicPr>
                <p:cNvPr id="91" name="Ink 90">
                  <a:extLst>
                    <a:ext uri="{FF2B5EF4-FFF2-40B4-BE49-F238E27FC236}">
                      <a16:creationId xmlns:a16="http://schemas.microsoft.com/office/drawing/2014/main" id="{A67AAE74-E8EC-5108-95CB-70BF3955030F}"/>
                    </a:ext>
                  </a:extLst>
                </p:cNvPr>
                <p:cNvPicPr/>
                <p:nvPr/>
              </p:nvPicPr>
              <p:blipFill>
                <a:blip r:embed="rId4"/>
                <a:stretch>
                  <a:fillRect/>
                </a:stretch>
              </p:blipFill>
              <p:spPr>
                <a:xfrm>
                  <a:off x="5410800" y="1541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2" name="Ink 91">
                  <a:extLst>
                    <a:ext uri="{FF2B5EF4-FFF2-40B4-BE49-F238E27FC236}">
                      <a16:creationId xmlns:a16="http://schemas.microsoft.com/office/drawing/2014/main" id="{134E54BD-3CAD-437D-D734-CDB849E51DE5}"/>
                    </a:ext>
                  </a:extLst>
                </p14:cNvPr>
                <p14:cNvContentPartPr/>
                <p14:nvPr/>
              </p14:nvContentPartPr>
              <p14:xfrm>
                <a:off x="5544720" y="1571784"/>
                <a:ext cx="360" cy="360"/>
              </p14:xfrm>
            </p:contentPart>
          </mc:Choice>
          <mc:Fallback xmlns="">
            <p:pic>
              <p:nvPicPr>
                <p:cNvPr id="92" name="Ink 91">
                  <a:extLst>
                    <a:ext uri="{FF2B5EF4-FFF2-40B4-BE49-F238E27FC236}">
                      <a16:creationId xmlns:a16="http://schemas.microsoft.com/office/drawing/2014/main" id="{134E54BD-3CAD-437D-D734-CDB849E51DE5}"/>
                    </a:ext>
                  </a:extLst>
                </p:cNvPr>
                <p:cNvPicPr/>
                <p:nvPr/>
              </p:nvPicPr>
              <p:blipFill>
                <a:blip r:embed="rId4"/>
                <a:stretch>
                  <a:fillRect/>
                </a:stretch>
              </p:blipFill>
              <p:spPr>
                <a:xfrm>
                  <a:off x="5508720" y="1535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3" name="Ink 92">
                  <a:extLst>
                    <a:ext uri="{FF2B5EF4-FFF2-40B4-BE49-F238E27FC236}">
                      <a16:creationId xmlns:a16="http://schemas.microsoft.com/office/drawing/2014/main" id="{7983BABC-8C3C-43D4-747D-CBBE485FAF73}"/>
                    </a:ext>
                  </a:extLst>
                </p14:cNvPr>
                <p14:cNvContentPartPr/>
                <p14:nvPr/>
              </p14:nvContentPartPr>
              <p14:xfrm>
                <a:off x="5625720" y="1585104"/>
                <a:ext cx="360" cy="360"/>
              </p14:xfrm>
            </p:contentPart>
          </mc:Choice>
          <mc:Fallback xmlns="">
            <p:pic>
              <p:nvPicPr>
                <p:cNvPr id="93" name="Ink 92">
                  <a:extLst>
                    <a:ext uri="{FF2B5EF4-FFF2-40B4-BE49-F238E27FC236}">
                      <a16:creationId xmlns:a16="http://schemas.microsoft.com/office/drawing/2014/main" id="{7983BABC-8C3C-43D4-747D-CBBE485FAF73}"/>
                    </a:ext>
                  </a:extLst>
                </p:cNvPr>
                <p:cNvPicPr/>
                <p:nvPr/>
              </p:nvPicPr>
              <p:blipFill>
                <a:blip r:embed="rId4"/>
                <a:stretch>
                  <a:fillRect/>
                </a:stretch>
              </p:blipFill>
              <p:spPr>
                <a:xfrm>
                  <a:off x="5590080" y="15494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Ink 93">
                  <a:extLst>
                    <a:ext uri="{FF2B5EF4-FFF2-40B4-BE49-F238E27FC236}">
                      <a16:creationId xmlns:a16="http://schemas.microsoft.com/office/drawing/2014/main" id="{D0D3A433-1CAD-E7F3-67DB-8760BAB6B9EE}"/>
                    </a:ext>
                  </a:extLst>
                </p14:cNvPr>
                <p14:cNvContentPartPr/>
                <p14:nvPr/>
              </p14:nvContentPartPr>
              <p14:xfrm>
                <a:off x="5714280" y="1579704"/>
                <a:ext cx="360" cy="360"/>
              </p14:xfrm>
            </p:contentPart>
          </mc:Choice>
          <mc:Fallback xmlns="">
            <p:pic>
              <p:nvPicPr>
                <p:cNvPr id="94" name="Ink 93">
                  <a:extLst>
                    <a:ext uri="{FF2B5EF4-FFF2-40B4-BE49-F238E27FC236}">
                      <a16:creationId xmlns:a16="http://schemas.microsoft.com/office/drawing/2014/main" id="{D0D3A433-1CAD-E7F3-67DB-8760BAB6B9EE}"/>
                    </a:ext>
                  </a:extLst>
                </p:cNvPr>
                <p:cNvPicPr/>
                <p:nvPr/>
              </p:nvPicPr>
              <p:blipFill>
                <a:blip r:embed="rId4"/>
                <a:stretch>
                  <a:fillRect/>
                </a:stretch>
              </p:blipFill>
              <p:spPr>
                <a:xfrm>
                  <a:off x="5678640" y="1543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5" name="Ink 94">
                  <a:extLst>
                    <a:ext uri="{FF2B5EF4-FFF2-40B4-BE49-F238E27FC236}">
                      <a16:creationId xmlns:a16="http://schemas.microsoft.com/office/drawing/2014/main" id="{C374E74D-5FFD-F2DA-770A-0526394717BB}"/>
                    </a:ext>
                  </a:extLst>
                </p14:cNvPr>
                <p14:cNvContentPartPr/>
                <p14:nvPr/>
              </p14:nvContentPartPr>
              <p14:xfrm>
                <a:off x="5827680" y="1574304"/>
                <a:ext cx="360" cy="360"/>
              </p14:xfrm>
            </p:contentPart>
          </mc:Choice>
          <mc:Fallback xmlns="">
            <p:pic>
              <p:nvPicPr>
                <p:cNvPr id="95" name="Ink 94">
                  <a:extLst>
                    <a:ext uri="{FF2B5EF4-FFF2-40B4-BE49-F238E27FC236}">
                      <a16:creationId xmlns:a16="http://schemas.microsoft.com/office/drawing/2014/main" id="{C374E74D-5FFD-F2DA-770A-0526394717BB}"/>
                    </a:ext>
                  </a:extLst>
                </p:cNvPr>
                <p:cNvPicPr/>
                <p:nvPr/>
              </p:nvPicPr>
              <p:blipFill>
                <a:blip r:embed="rId4"/>
                <a:stretch>
                  <a:fillRect/>
                </a:stretch>
              </p:blipFill>
              <p:spPr>
                <a:xfrm>
                  <a:off x="5792040" y="1538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7" name="Ink 96">
                  <a:extLst>
                    <a:ext uri="{FF2B5EF4-FFF2-40B4-BE49-F238E27FC236}">
                      <a16:creationId xmlns:a16="http://schemas.microsoft.com/office/drawing/2014/main" id="{83AFA943-8727-7A7D-B45B-6B7BF9418631}"/>
                    </a:ext>
                  </a:extLst>
                </p14:cNvPr>
                <p14:cNvContentPartPr/>
                <p14:nvPr/>
              </p14:nvContentPartPr>
              <p14:xfrm>
                <a:off x="5794920" y="1591944"/>
                <a:ext cx="360" cy="360"/>
              </p14:xfrm>
            </p:contentPart>
          </mc:Choice>
          <mc:Fallback xmlns="">
            <p:pic>
              <p:nvPicPr>
                <p:cNvPr id="97" name="Ink 96">
                  <a:extLst>
                    <a:ext uri="{FF2B5EF4-FFF2-40B4-BE49-F238E27FC236}">
                      <a16:creationId xmlns:a16="http://schemas.microsoft.com/office/drawing/2014/main" id="{83AFA943-8727-7A7D-B45B-6B7BF9418631}"/>
                    </a:ext>
                  </a:extLst>
                </p:cNvPr>
                <p:cNvPicPr/>
                <p:nvPr/>
              </p:nvPicPr>
              <p:blipFill>
                <a:blip r:embed="rId4"/>
                <a:stretch>
                  <a:fillRect/>
                </a:stretch>
              </p:blipFill>
              <p:spPr>
                <a:xfrm>
                  <a:off x="5758920" y="1556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9" name="Ink 98">
                  <a:extLst>
                    <a:ext uri="{FF2B5EF4-FFF2-40B4-BE49-F238E27FC236}">
                      <a16:creationId xmlns:a16="http://schemas.microsoft.com/office/drawing/2014/main" id="{8A5E08B0-FB09-4062-F12D-BEC160620E6E}"/>
                    </a:ext>
                  </a:extLst>
                </p14:cNvPr>
                <p14:cNvContentPartPr/>
                <p14:nvPr/>
              </p14:nvContentPartPr>
              <p14:xfrm>
                <a:off x="5878440" y="1586544"/>
                <a:ext cx="360" cy="360"/>
              </p14:xfrm>
            </p:contentPart>
          </mc:Choice>
          <mc:Fallback xmlns="">
            <p:pic>
              <p:nvPicPr>
                <p:cNvPr id="99" name="Ink 98">
                  <a:extLst>
                    <a:ext uri="{FF2B5EF4-FFF2-40B4-BE49-F238E27FC236}">
                      <a16:creationId xmlns:a16="http://schemas.microsoft.com/office/drawing/2014/main" id="{8A5E08B0-FB09-4062-F12D-BEC160620E6E}"/>
                    </a:ext>
                  </a:extLst>
                </p:cNvPr>
                <p:cNvPicPr/>
                <p:nvPr/>
              </p:nvPicPr>
              <p:blipFill>
                <a:blip r:embed="rId4"/>
                <a:stretch>
                  <a:fillRect/>
                </a:stretch>
              </p:blipFill>
              <p:spPr>
                <a:xfrm>
                  <a:off x="5842800" y="15505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1" name="Ink 100">
                  <a:extLst>
                    <a:ext uri="{FF2B5EF4-FFF2-40B4-BE49-F238E27FC236}">
                      <a16:creationId xmlns:a16="http://schemas.microsoft.com/office/drawing/2014/main" id="{325D89D9-86C8-C999-4D44-4474A78AF874}"/>
                    </a:ext>
                  </a:extLst>
                </p14:cNvPr>
                <p14:cNvContentPartPr/>
                <p14:nvPr/>
              </p14:nvContentPartPr>
              <p14:xfrm>
                <a:off x="6012720" y="1593744"/>
                <a:ext cx="360" cy="360"/>
              </p14:xfrm>
            </p:contentPart>
          </mc:Choice>
          <mc:Fallback xmlns="">
            <p:pic>
              <p:nvPicPr>
                <p:cNvPr id="101" name="Ink 100">
                  <a:extLst>
                    <a:ext uri="{FF2B5EF4-FFF2-40B4-BE49-F238E27FC236}">
                      <a16:creationId xmlns:a16="http://schemas.microsoft.com/office/drawing/2014/main" id="{325D89D9-86C8-C999-4D44-4474A78AF874}"/>
                    </a:ext>
                  </a:extLst>
                </p:cNvPr>
                <p:cNvPicPr/>
                <p:nvPr/>
              </p:nvPicPr>
              <p:blipFill>
                <a:blip r:embed="rId4"/>
                <a:stretch>
                  <a:fillRect/>
                </a:stretch>
              </p:blipFill>
              <p:spPr>
                <a:xfrm>
                  <a:off x="5977080" y="1558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3" name="Ink 102">
                  <a:extLst>
                    <a:ext uri="{FF2B5EF4-FFF2-40B4-BE49-F238E27FC236}">
                      <a16:creationId xmlns:a16="http://schemas.microsoft.com/office/drawing/2014/main" id="{427CAAF1-A96D-2414-90EB-ADE3221EA008}"/>
                    </a:ext>
                  </a:extLst>
                </p14:cNvPr>
                <p14:cNvContentPartPr/>
                <p14:nvPr/>
              </p14:nvContentPartPr>
              <p14:xfrm>
                <a:off x="6147720" y="1589064"/>
                <a:ext cx="360" cy="360"/>
              </p14:xfrm>
            </p:contentPart>
          </mc:Choice>
          <mc:Fallback xmlns="">
            <p:pic>
              <p:nvPicPr>
                <p:cNvPr id="103" name="Ink 102">
                  <a:extLst>
                    <a:ext uri="{FF2B5EF4-FFF2-40B4-BE49-F238E27FC236}">
                      <a16:creationId xmlns:a16="http://schemas.microsoft.com/office/drawing/2014/main" id="{427CAAF1-A96D-2414-90EB-ADE3221EA008}"/>
                    </a:ext>
                  </a:extLst>
                </p:cNvPr>
                <p:cNvPicPr/>
                <p:nvPr/>
              </p:nvPicPr>
              <p:blipFill>
                <a:blip r:embed="rId4"/>
                <a:stretch>
                  <a:fillRect/>
                </a:stretch>
              </p:blipFill>
              <p:spPr>
                <a:xfrm>
                  <a:off x="6112080" y="1553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5" name="Ink 104">
                  <a:extLst>
                    <a:ext uri="{FF2B5EF4-FFF2-40B4-BE49-F238E27FC236}">
                      <a16:creationId xmlns:a16="http://schemas.microsoft.com/office/drawing/2014/main" id="{57E489FE-2ED0-1A41-8827-0808E59C504A}"/>
                    </a:ext>
                  </a:extLst>
                </p14:cNvPr>
                <p14:cNvContentPartPr/>
                <p14:nvPr/>
              </p14:nvContentPartPr>
              <p14:xfrm>
                <a:off x="6108840" y="1600224"/>
                <a:ext cx="360" cy="360"/>
              </p14:xfrm>
            </p:contentPart>
          </mc:Choice>
          <mc:Fallback xmlns="">
            <p:pic>
              <p:nvPicPr>
                <p:cNvPr id="105" name="Ink 104">
                  <a:extLst>
                    <a:ext uri="{FF2B5EF4-FFF2-40B4-BE49-F238E27FC236}">
                      <a16:creationId xmlns:a16="http://schemas.microsoft.com/office/drawing/2014/main" id="{57E489FE-2ED0-1A41-8827-0808E59C504A}"/>
                    </a:ext>
                  </a:extLst>
                </p:cNvPr>
                <p:cNvPicPr/>
                <p:nvPr/>
              </p:nvPicPr>
              <p:blipFill>
                <a:blip r:embed="rId4"/>
                <a:stretch>
                  <a:fillRect/>
                </a:stretch>
              </p:blipFill>
              <p:spPr>
                <a:xfrm>
                  <a:off x="6072840" y="15642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7" name="Ink 106">
                  <a:extLst>
                    <a:ext uri="{FF2B5EF4-FFF2-40B4-BE49-F238E27FC236}">
                      <a16:creationId xmlns:a16="http://schemas.microsoft.com/office/drawing/2014/main" id="{C4EE1E56-C65D-BC5B-4ED7-C6288E5A5E05}"/>
                    </a:ext>
                  </a:extLst>
                </p14:cNvPr>
                <p14:cNvContentPartPr/>
                <p14:nvPr/>
              </p14:nvContentPartPr>
              <p14:xfrm>
                <a:off x="6244920" y="1607064"/>
                <a:ext cx="360" cy="360"/>
              </p14:xfrm>
            </p:contentPart>
          </mc:Choice>
          <mc:Fallback xmlns="">
            <p:pic>
              <p:nvPicPr>
                <p:cNvPr id="107" name="Ink 106">
                  <a:extLst>
                    <a:ext uri="{FF2B5EF4-FFF2-40B4-BE49-F238E27FC236}">
                      <a16:creationId xmlns:a16="http://schemas.microsoft.com/office/drawing/2014/main" id="{C4EE1E56-C65D-BC5B-4ED7-C6288E5A5E05}"/>
                    </a:ext>
                  </a:extLst>
                </p:cNvPr>
                <p:cNvPicPr/>
                <p:nvPr/>
              </p:nvPicPr>
              <p:blipFill>
                <a:blip r:embed="rId4"/>
                <a:stretch>
                  <a:fillRect/>
                </a:stretch>
              </p:blipFill>
              <p:spPr>
                <a:xfrm>
                  <a:off x="6209280" y="15714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9" name="Ink 108">
                  <a:extLst>
                    <a:ext uri="{FF2B5EF4-FFF2-40B4-BE49-F238E27FC236}">
                      <a16:creationId xmlns:a16="http://schemas.microsoft.com/office/drawing/2014/main" id="{018648E0-7164-E07F-60EB-C5708DACFB09}"/>
                    </a:ext>
                  </a:extLst>
                </p14:cNvPr>
                <p14:cNvContentPartPr/>
                <p14:nvPr/>
              </p14:nvContentPartPr>
              <p14:xfrm>
                <a:off x="6318000" y="1592664"/>
                <a:ext cx="360" cy="360"/>
              </p14:xfrm>
            </p:contentPart>
          </mc:Choice>
          <mc:Fallback xmlns="">
            <p:pic>
              <p:nvPicPr>
                <p:cNvPr id="109" name="Ink 108">
                  <a:extLst>
                    <a:ext uri="{FF2B5EF4-FFF2-40B4-BE49-F238E27FC236}">
                      <a16:creationId xmlns:a16="http://schemas.microsoft.com/office/drawing/2014/main" id="{018648E0-7164-E07F-60EB-C5708DACFB09}"/>
                    </a:ext>
                  </a:extLst>
                </p:cNvPr>
                <p:cNvPicPr/>
                <p:nvPr/>
              </p:nvPicPr>
              <p:blipFill>
                <a:blip r:embed="rId4"/>
                <a:stretch>
                  <a:fillRect/>
                </a:stretch>
              </p:blipFill>
              <p:spPr>
                <a:xfrm>
                  <a:off x="6282000" y="15566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1" name="Ink 110">
                  <a:extLst>
                    <a:ext uri="{FF2B5EF4-FFF2-40B4-BE49-F238E27FC236}">
                      <a16:creationId xmlns:a16="http://schemas.microsoft.com/office/drawing/2014/main" id="{E278C582-5259-C71F-B4FB-6C689875D395}"/>
                    </a:ext>
                  </a:extLst>
                </p14:cNvPr>
                <p14:cNvContentPartPr/>
                <p14:nvPr/>
              </p14:nvContentPartPr>
              <p14:xfrm>
                <a:off x="6146280" y="1560264"/>
                <a:ext cx="360" cy="360"/>
              </p14:xfrm>
            </p:contentPart>
          </mc:Choice>
          <mc:Fallback xmlns="">
            <p:pic>
              <p:nvPicPr>
                <p:cNvPr id="111" name="Ink 110">
                  <a:extLst>
                    <a:ext uri="{FF2B5EF4-FFF2-40B4-BE49-F238E27FC236}">
                      <a16:creationId xmlns:a16="http://schemas.microsoft.com/office/drawing/2014/main" id="{E278C582-5259-C71F-B4FB-6C689875D395}"/>
                    </a:ext>
                  </a:extLst>
                </p:cNvPr>
                <p:cNvPicPr/>
                <p:nvPr/>
              </p:nvPicPr>
              <p:blipFill>
                <a:blip r:embed="rId4"/>
                <a:stretch>
                  <a:fillRect/>
                </a:stretch>
              </p:blipFill>
              <p:spPr>
                <a:xfrm>
                  <a:off x="6110640" y="15242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2" name="Ink 111">
                  <a:extLst>
                    <a:ext uri="{FF2B5EF4-FFF2-40B4-BE49-F238E27FC236}">
                      <a16:creationId xmlns:a16="http://schemas.microsoft.com/office/drawing/2014/main" id="{22FE351F-850C-EC81-DB14-E69D7839317F}"/>
                    </a:ext>
                  </a:extLst>
                </p14:cNvPr>
                <p14:cNvContentPartPr/>
                <p14:nvPr/>
              </p14:nvContentPartPr>
              <p14:xfrm>
                <a:off x="6093360" y="1568544"/>
                <a:ext cx="360" cy="360"/>
              </p14:xfrm>
            </p:contentPart>
          </mc:Choice>
          <mc:Fallback xmlns="">
            <p:pic>
              <p:nvPicPr>
                <p:cNvPr id="112" name="Ink 111">
                  <a:extLst>
                    <a:ext uri="{FF2B5EF4-FFF2-40B4-BE49-F238E27FC236}">
                      <a16:creationId xmlns:a16="http://schemas.microsoft.com/office/drawing/2014/main" id="{22FE351F-850C-EC81-DB14-E69D7839317F}"/>
                    </a:ext>
                  </a:extLst>
                </p:cNvPr>
                <p:cNvPicPr/>
                <p:nvPr/>
              </p:nvPicPr>
              <p:blipFill>
                <a:blip r:embed="rId4"/>
                <a:stretch>
                  <a:fillRect/>
                </a:stretch>
              </p:blipFill>
              <p:spPr>
                <a:xfrm>
                  <a:off x="6057720" y="15325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 name="Ink 113">
                  <a:extLst>
                    <a:ext uri="{FF2B5EF4-FFF2-40B4-BE49-F238E27FC236}">
                      <a16:creationId xmlns:a16="http://schemas.microsoft.com/office/drawing/2014/main" id="{A8FD1C9C-9E9D-F7A7-9357-1444325F5DDB}"/>
                    </a:ext>
                  </a:extLst>
                </p14:cNvPr>
                <p14:cNvContentPartPr/>
                <p14:nvPr/>
              </p14:nvContentPartPr>
              <p14:xfrm>
                <a:off x="4902840" y="1554144"/>
                <a:ext cx="360" cy="360"/>
              </p14:xfrm>
            </p:contentPart>
          </mc:Choice>
          <mc:Fallback xmlns="">
            <p:pic>
              <p:nvPicPr>
                <p:cNvPr id="114" name="Ink 113">
                  <a:extLst>
                    <a:ext uri="{FF2B5EF4-FFF2-40B4-BE49-F238E27FC236}">
                      <a16:creationId xmlns:a16="http://schemas.microsoft.com/office/drawing/2014/main" id="{A8FD1C9C-9E9D-F7A7-9357-1444325F5DDB}"/>
                    </a:ext>
                  </a:extLst>
                </p:cNvPr>
                <p:cNvPicPr/>
                <p:nvPr/>
              </p:nvPicPr>
              <p:blipFill>
                <a:blip r:embed="rId4"/>
                <a:stretch>
                  <a:fillRect/>
                </a:stretch>
              </p:blipFill>
              <p:spPr>
                <a:xfrm>
                  <a:off x="4866840" y="1518144"/>
                  <a:ext cx="72000" cy="72000"/>
                </a:xfrm>
                <a:prstGeom prst="rect">
                  <a:avLst/>
                </a:prstGeom>
              </p:spPr>
            </p:pic>
          </mc:Fallback>
        </mc:AlternateContent>
      </p:grpSp>
      <p:sp>
        <p:nvSpPr>
          <p:cNvPr id="116" name="TextBox 115">
            <a:extLst>
              <a:ext uri="{FF2B5EF4-FFF2-40B4-BE49-F238E27FC236}">
                <a16:creationId xmlns:a16="http://schemas.microsoft.com/office/drawing/2014/main" id="{84D40FBC-5A00-5125-47C1-5C471AA98A0E}"/>
              </a:ext>
            </a:extLst>
          </p:cNvPr>
          <p:cNvSpPr txBox="1"/>
          <p:nvPr/>
        </p:nvSpPr>
        <p:spPr>
          <a:xfrm>
            <a:off x="392556" y="1304493"/>
            <a:ext cx="1828800" cy="923330"/>
          </a:xfrm>
          <a:prstGeom prst="rect">
            <a:avLst/>
          </a:prstGeom>
          <a:noFill/>
        </p:spPr>
        <p:txBody>
          <a:bodyPr wrap="square" rtlCol="0">
            <a:spAutoFit/>
          </a:bodyPr>
          <a:lstStyle/>
          <a:p>
            <a:r>
              <a:rPr lang="en-US" dirty="0"/>
              <a:t>Patient Name</a:t>
            </a:r>
          </a:p>
          <a:p>
            <a:r>
              <a:rPr lang="en-US" dirty="0"/>
              <a:t>Date of Birth</a:t>
            </a:r>
          </a:p>
          <a:p>
            <a:r>
              <a:rPr lang="en-US" dirty="0"/>
              <a:t>NHS Number</a:t>
            </a:r>
          </a:p>
        </p:txBody>
      </p:sp>
      <p:sp>
        <p:nvSpPr>
          <p:cNvPr id="117" name="TextBox 116">
            <a:extLst>
              <a:ext uri="{FF2B5EF4-FFF2-40B4-BE49-F238E27FC236}">
                <a16:creationId xmlns:a16="http://schemas.microsoft.com/office/drawing/2014/main" id="{99126F98-B8EC-DB8E-23F8-DD866476CEBB}"/>
              </a:ext>
            </a:extLst>
          </p:cNvPr>
          <p:cNvSpPr txBox="1"/>
          <p:nvPr/>
        </p:nvSpPr>
        <p:spPr>
          <a:xfrm>
            <a:off x="406498" y="2859158"/>
            <a:ext cx="2349000" cy="369332"/>
          </a:xfrm>
          <a:prstGeom prst="rect">
            <a:avLst/>
          </a:prstGeom>
          <a:noFill/>
        </p:spPr>
        <p:txBody>
          <a:bodyPr wrap="square" rtlCol="0">
            <a:spAutoFit/>
          </a:bodyPr>
          <a:lstStyle/>
          <a:p>
            <a:r>
              <a:rPr lang="en-US" dirty="0"/>
              <a:t>Contact Number</a:t>
            </a:r>
          </a:p>
        </p:txBody>
      </p:sp>
      <p:sp>
        <p:nvSpPr>
          <p:cNvPr id="8" name="Rectangle 7">
            <a:extLst>
              <a:ext uri="{FF2B5EF4-FFF2-40B4-BE49-F238E27FC236}">
                <a16:creationId xmlns:a16="http://schemas.microsoft.com/office/drawing/2014/main" id="{C04E63F1-5B8E-D3FC-4A60-F22DD8A5565C}"/>
              </a:ext>
            </a:extLst>
          </p:cNvPr>
          <p:cNvSpPr/>
          <p:nvPr/>
        </p:nvSpPr>
        <p:spPr>
          <a:xfrm>
            <a:off x="3429000" y="228600"/>
            <a:ext cx="1444320" cy="2514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47F46AF-D1B6-A915-7690-892B89B77154}"/>
              </a:ext>
            </a:extLst>
          </p:cNvPr>
          <p:cNvSpPr/>
          <p:nvPr/>
        </p:nvSpPr>
        <p:spPr>
          <a:xfrm>
            <a:off x="3581400" y="836712"/>
            <a:ext cx="1603320" cy="437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0350226-49F0-2495-88E8-74E11596D931}"/>
              </a:ext>
            </a:extLst>
          </p:cNvPr>
          <p:cNvSpPr/>
          <p:nvPr/>
        </p:nvSpPr>
        <p:spPr>
          <a:xfrm>
            <a:off x="3755076" y="1499149"/>
            <a:ext cx="2797764" cy="3012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2F1BBC-32F2-C208-6624-BC9AAD73484B}"/>
              </a:ext>
            </a:extLst>
          </p:cNvPr>
          <p:cNvSpPr/>
          <p:nvPr/>
        </p:nvSpPr>
        <p:spPr>
          <a:xfrm>
            <a:off x="4784760" y="2871246"/>
            <a:ext cx="1768080" cy="3012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C13EB2C-6FC0-D108-7DE2-A7FC54363080}"/>
              </a:ext>
            </a:extLst>
          </p:cNvPr>
          <p:cNvSpPr/>
          <p:nvPr/>
        </p:nvSpPr>
        <p:spPr>
          <a:xfrm>
            <a:off x="4549920" y="6096030"/>
            <a:ext cx="896520" cy="3012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720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1D3725-E518-2CF2-4650-5B69F736915B}"/>
              </a:ext>
            </a:extLst>
          </p:cNvPr>
          <p:cNvSpPr txBox="1"/>
          <p:nvPr/>
        </p:nvSpPr>
        <p:spPr>
          <a:xfrm rot="16200000">
            <a:off x="-1498223" y="2924004"/>
            <a:ext cx="3786894" cy="253916"/>
          </a:xfrm>
          <a:prstGeom prst="rect">
            <a:avLst/>
          </a:prstGeom>
          <a:noFill/>
        </p:spPr>
        <p:txBody>
          <a:bodyPr wrap="square">
            <a:spAutoFit/>
          </a:bodyPr>
          <a:lstStyle/>
          <a:p>
            <a:pPr eaLnBrk="1" hangingPunct="1">
              <a:defRPr/>
            </a:pPr>
            <a:r>
              <a:rPr lang="en-GB" sz="1050" dirty="0">
                <a:solidFill>
                  <a:schemeClr val="bg1"/>
                </a:solidFill>
                <a:latin typeface="Helvetica" pitchFamily="34" charset="0"/>
                <a:cs typeface="Arial" charset="0"/>
              </a:rPr>
              <a:t>Community Pharmacy Working across layers of scale </a:t>
            </a:r>
          </a:p>
        </p:txBody>
      </p:sp>
      <p:sp>
        <p:nvSpPr>
          <p:cNvPr id="5" name="Title 1">
            <a:extLst>
              <a:ext uri="{FF2B5EF4-FFF2-40B4-BE49-F238E27FC236}">
                <a16:creationId xmlns:a16="http://schemas.microsoft.com/office/drawing/2014/main" id="{375E0067-3B92-9060-3CBB-ADFAB9C4FB8E}"/>
              </a:ext>
            </a:extLst>
          </p:cNvPr>
          <p:cNvSpPr txBox="1">
            <a:spLocks/>
          </p:cNvSpPr>
          <p:nvPr/>
        </p:nvSpPr>
        <p:spPr>
          <a:xfrm>
            <a:off x="762000" y="228600"/>
            <a:ext cx="6902402" cy="48600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1"/>
                </a:solidFill>
                <a:latin typeface="+mn-lt"/>
              </a:rPr>
              <a:t>Updating the GP record</a:t>
            </a:r>
          </a:p>
        </p:txBody>
      </p:sp>
      <p:pic>
        <p:nvPicPr>
          <p:cNvPr id="28" name="Content Placeholder 27">
            <a:extLst>
              <a:ext uri="{FF2B5EF4-FFF2-40B4-BE49-F238E27FC236}">
                <a16:creationId xmlns:a16="http://schemas.microsoft.com/office/drawing/2014/main" id="{28C451A6-7C04-035E-CADF-30899A6C17D4}"/>
              </a:ext>
            </a:extLst>
          </p:cNvPr>
          <p:cNvPicPr>
            <a:picLocks noGrp="1" noChangeAspect="1"/>
          </p:cNvPicPr>
          <p:nvPr>
            <p:ph idx="1"/>
          </p:nvPr>
        </p:nvPicPr>
        <p:blipFill>
          <a:blip r:embed="rId3"/>
          <a:stretch>
            <a:fillRect/>
          </a:stretch>
        </p:blipFill>
        <p:spPr>
          <a:xfrm>
            <a:off x="164490" y="1536917"/>
            <a:ext cx="8970366" cy="4191000"/>
          </a:xfrm>
        </p:spPr>
      </p:pic>
    </p:spTree>
    <p:extLst>
      <p:ext uri="{BB962C8B-B14F-4D97-AF65-F5344CB8AC3E}">
        <p14:creationId xmlns:p14="http://schemas.microsoft.com/office/powerpoint/2010/main" val="180438654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1D3725-E518-2CF2-4650-5B69F736915B}"/>
              </a:ext>
            </a:extLst>
          </p:cNvPr>
          <p:cNvSpPr txBox="1"/>
          <p:nvPr/>
        </p:nvSpPr>
        <p:spPr>
          <a:xfrm rot="16200000">
            <a:off x="-1498223" y="2924004"/>
            <a:ext cx="3786894" cy="253916"/>
          </a:xfrm>
          <a:prstGeom prst="rect">
            <a:avLst/>
          </a:prstGeom>
          <a:noFill/>
        </p:spPr>
        <p:txBody>
          <a:bodyPr wrap="square">
            <a:spAutoFit/>
          </a:bodyPr>
          <a:lstStyle/>
          <a:p>
            <a:pPr eaLnBrk="1" hangingPunct="1">
              <a:defRPr/>
            </a:pPr>
            <a:r>
              <a:rPr lang="en-GB" sz="1050" dirty="0">
                <a:solidFill>
                  <a:schemeClr val="bg1"/>
                </a:solidFill>
                <a:latin typeface="Helvetica" pitchFamily="34" charset="0"/>
                <a:cs typeface="Arial" charset="0"/>
              </a:rPr>
              <a:t>Community Pharmacy Working across layers of scale </a:t>
            </a:r>
          </a:p>
        </p:txBody>
      </p:sp>
      <p:sp>
        <p:nvSpPr>
          <p:cNvPr id="5" name="Title 1">
            <a:extLst>
              <a:ext uri="{FF2B5EF4-FFF2-40B4-BE49-F238E27FC236}">
                <a16:creationId xmlns:a16="http://schemas.microsoft.com/office/drawing/2014/main" id="{375E0067-3B92-9060-3CBB-ADFAB9C4FB8E}"/>
              </a:ext>
            </a:extLst>
          </p:cNvPr>
          <p:cNvSpPr txBox="1">
            <a:spLocks/>
          </p:cNvSpPr>
          <p:nvPr/>
        </p:nvSpPr>
        <p:spPr>
          <a:xfrm>
            <a:off x="609600" y="304800"/>
            <a:ext cx="6990155" cy="48600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1"/>
                </a:solidFill>
                <a:latin typeface="+mn-lt"/>
              </a:rPr>
              <a:t>Benefits</a:t>
            </a:r>
          </a:p>
        </p:txBody>
      </p:sp>
      <p:pic>
        <p:nvPicPr>
          <p:cNvPr id="7" name="Content Placeholder 6">
            <a:extLst>
              <a:ext uri="{FF2B5EF4-FFF2-40B4-BE49-F238E27FC236}">
                <a16:creationId xmlns:a16="http://schemas.microsoft.com/office/drawing/2014/main" id="{CB62E75B-3705-E432-59D7-DB21D3300DAB}"/>
              </a:ext>
            </a:extLst>
          </p:cNvPr>
          <p:cNvPicPr>
            <a:picLocks noGrp="1" noChangeAspect="1"/>
          </p:cNvPicPr>
          <p:nvPr>
            <p:ph idx="1"/>
          </p:nvPr>
        </p:nvPicPr>
        <p:blipFill>
          <a:blip r:embed="rId3"/>
          <a:stretch>
            <a:fillRect/>
          </a:stretch>
        </p:blipFill>
        <p:spPr>
          <a:xfrm>
            <a:off x="413809" y="1338651"/>
            <a:ext cx="7891991" cy="3472789"/>
          </a:xfrm>
        </p:spPr>
      </p:pic>
      <p:sp>
        <p:nvSpPr>
          <p:cNvPr id="8" name="TextBox 7">
            <a:extLst>
              <a:ext uri="{FF2B5EF4-FFF2-40B4-BE49-F238E27FC236}">
                <a16:creationId xmlns:a16="http://schemas.microsoft.com/office/drawing/2014/main" id="{76D6D80E-2775-A4B6-0A26-57B8D7F8577C}"/>
              </a:ext>
            </a:extLst>
          </p:cNvPr>
          <p:cNvSpPr txBox="1"/>
          <p:nvPr/>
        </p:nvSpPr>
        <p:spPr>
          <a:xfrm>
            <a:off x="413809" y="4944409"/>
            <a:ext cx="8372249" cy="1338828"/>
          </a:xfrm>
          <a:prstGeom prst="rect">
            <a:avLst/>
          </a:prstGeom>
          <a:noFill/>
        </p:spPr>
        <p:txBody>
          <a:bodyPr wrap="square" rtlCol="0">
            <a:spAutoFit/>
          </a:bodyPr>
          <a:lstStyle/>
          <a:p>
            <a:endParaRPr lang="en-GB" sz="1350" dirty="0"/>
          </a:p>
          <a:p>
            <a:r>
              <a:rPr lang="en-GB" sz="1350" b="1" dirty="0"/>
              <a:t>To Note:</a:t>
            </a:r>
          </a:p>
          <a:p>
            <a:r>
              <a:rPr lang="en-GB" sz="1350" dirty="0"/>
              <a:t>Update Record </a:t>
            </a:r>
            <a:r>
              <a:rPr lang="en-GB" sz="1350" b="1" dirty="0"/>
              <a:t>will not</a:t>
            </a:r>
            <a:r>
              <a:rPr lang="en-GB" sz="1350" dirty="0"/>
              <a:t> be used to communicate urgent information (</a:t>
            </a:r>
            <a:r>
              <a:rPr lang="en-GB" sz="1350" dirty="0" err="1"/>
              <a:t>eg</a:t>
            </a:r>
            <a:r>
              <a:rPr lang="en-GB" sz="1350" dirty="0"/>
              <a:t> safeguarding) or actions for the GP – usual channels of communication will be used</a:t>
            </a:r>
          </a:p>
          <a:p>
            <a:endParaRPr lang="en-GB" sz="1350" dirty="0"/>
          </a:p>
          <a:p>
            <a:r>
              <a:rPr lang="en-GB" sz="1350" dirty="0"/>
              <a:t>Currently documents cannot be attached to messages – ABPM reports will come by email</a:t>
            </a:r>
          </a:p>
        </p:txBody>
      </p:sp>
    </p:spTree>
    <p:extLst>
      <p:ext uri="{BB962C8B-B14F-4D97-AF65-F5344CB8AC3E}">
        <p14:creationId xmlns:p14="http://schemas.microsoft.com/office/powerpoint/2010/main" val="3306042995"/>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1D3725-E518-2CF2-4650-5B69F736915B}"/>
              </a:ext>
            </a:extLst>
          </p:cNvPr>
          <p:cNvSpPr txBox="1"/>
          <p:nvPr/>
        </p:nvSpPr>
        <p:spPr>
          <a:xfrm rot="16200000">
            <a:off x="-1498223" y="2924004"/>
            <a:ext cx="3786894" cy="253916"/>
          </a:xfrm>
          <a:prstGeom prst="rect">
            <a:avLst/>
          </a:prstGeom>
          <a:noFill/>
        </p:spPr>
        <p:txBody>
          <a:bodyPr wrap="square">
            <a:spAutoFit/>
          </a:bodyPr>
          <a:lstStyle/>
          <a:p>
            <a:pPr eaLnBrk="1" hangingPunct="1">
              <a:defRPr/>
            </a:pPr>
            <a:r>
              <a:rPr lang="en-GB" sz="1050" dirty="0">
                <a:solidFill>
                  <a:schemeClr val="bg1"/>
                </a:solidFill>
                <a:latin typeface="Helvetica" pitchFamily="34" charset="0"/>
                <a:cs typeface="Arial" charset="0"/>
              </a:rPr>
              <a:t>Community Pharmacy Working across layers of scale </a:t>
            </a:r>
          </a:p>
        </p:txBody>
      </p:sp>
      <p:sp>
        <p:nvSpPr>
          <p:cNvPr id="5" name="Title 1">
            <a:extLst>
              <a:ext uri="{FF2B5EF4-FFF2-40B4-BE49-F238E27FC236}">
                <a16:creationId xmlns:a16="http://schemas.microsoft.com/office/drawing/2014/main" id="{375E0067-3B92-9060-3CBB-ADFAB9C4FB8E}"/>
              </a:ext>
            </a:extLst>
          </p:cNvPr>
          <p:cNvSpPr txBox="1">
            <a:spLocks/>
          </p:cNvSpPr>
          <p:nvPr/>
        </p:nvSpPr>
        <p:spPr>
          <a:xfrm>
            <a:off x="609600" y="304800"/>
            <a:ext cx="6990155" cy="48600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1"/>
                </a:solidFill>
                <a:latin typeface="+mn-lt"/>
              </a:rPr>
              <a:t>GP Ballot 2024</a:t>
            </a:r>
          </a:p>
        </p:txBody>
      </p:sp>
      <p:sp>
        <p:nvSpPr>
          <p:cNvPr id="3" name="Content Placeholder 2">
            <a:extLst>
              <a:ext uri="{FF2B5EF4-FFF2-40B4-BE49-F238E27FC236}">
                <a16:creationId xmlns:a16="http://schemas.microsoft.com/office/drawing/2014/main" id="{12DB9143-BA1E-1E4A-E1E0-740D4EABC75A}"/>
              </a:ext>
            </a:extLst>
          </p:cNvPr>
          <p:cNvSpPr>
            <a:spLocks noGrp="1"/>
          </p:cNvSpPr>
          <p:nvPr>
            <p:ph idx="1"/>
          </p:nvPr>
        </p:nvSpPr>
        <p:spPr>
          <a:xfrm>
            <a:off x="395224" y="1651210"/>
            <a:ext cx="8155735" cy="5113200"/>
          </a:xfrm>
        </p:spPr>
        <p:txBody>
          <a:bodyPr>
            <a:normAutofit/>
          </a:bodyPr>
          <a:lstStyle/>
          <a:p>
            <a:r>
              <a:rPr lang="en-GB" sz="2000" dirty="0">
                <a:solidFill>
                  <a:srgbClr val="111111"/>
                </a:solidFill>
              </a:rPr>
              <a:t>Switch off GP Connect functionality to permit the entry of coding into the GP clinical record by third-party providers. </a:t>
            </a:r>
            <a:br>
              <a:rPr lang="en-GB" sz="3100" b="0" i="0" u="none" strike="noStrike" dirty="0">
                <a:solidFill>
                  <a:srgbClr val="111111"/>
                </a:solidFill>
                <a:effectLst/>
                <a:latin typeface="Helvetica Now" pitchFamily="2" charset="0"/>
              </a:rPr>
            </a:br>
            <a:endParaRPr lang="en-GB" sz="3100" b="0" i="0" u="none" strike="noStrike" dirty="0">
              <a:solidFill>
                <a:srgbClr val="111111"/>
              </a:solidFill>
              <a:effectLst/>
              <a:latin typeface="Helvetica Now" pitchFamily="2" charset="0"/>
            </a:endParaRPr>
          </a:p>
          <a:p>
            <a:endParaRPr lang="en-US" dirty="0"/>
          </a:p>
        </p:txBody>
      </p:sp>
      <p:sp>
        <p:nvSpPr>
          <p:cNvPr id="6" name="TextBox 5">
            <a:extLst>
              <a:ext uri="{FF2B5EF4-FFF2-40B4-BE49-F238E27FC236}">
                <a16:creationId xmlns:a16="http://schemas.microsoft.com/office/drawing/2014/main" id="{FB481EA8-420C-A1ED-0963-0A5219F929C1}"/>
              </a:ext>
            </a:extLst>
          </p:cNvPr>
          <p:cNvSpPr txBox="1"/>
          <p:nvPr/>
        </p:nvSpPr>
        <p:spPr>
          <a:xfrm>
            <a:off x="522183" y="2801241"/>
            <a:ext cx="8430435" cy="646331"/>
          </a:xfrm>
          <a:prstGeom prst="rect">
            <a:avLst/>
          </a:prstGeom>
          <a:noFill/>
        </p:spPr>
        <p:txBody>
          <a:bodyPr wrap="square">
            <a:spAutoFit/>
          </a:bodyPr>
          <a:lstStyle/>
          <a:p>
            <a:r>
              <a:rPr lang="en-US" dirty="0">
                <a:hlinkClick r:id="rId3"/>
              </a:rPr>
              <a:t>https://www.bma.org.uk/our-campaigns/gp-campaigns/contracts/gp-contract-202425-changes</a:t>
            </a:r>
            <a:r>
              <a:rPr lang="en-US" dirty="0"/>
              <a:t> </a:t>
            </a:r>
          </a:p>
        </p:txBody>
      </p:sp>
      <p:pic>
        <p:nvPicPr>
          <p:cNvPr id="11" name="Picture 10" descr="A screenshot of a web page&#10;&#10;Description automatically generated">
            <a:extLst>
              <a:ext uri="{FF2B5EF4-FFF2-40B4-BE49-F238E27FC236}">
                <a16:creationId xmlns:a16="http://schemas.microsoft.com/office/drawing/2014/main" id="{A0CA66DE-7C7C-48C2-C270-D0B39C9C4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615771"/>
            <a:ext cx="3874927" cy="2734558"/>
          </a:xfrm>
          <a:prstGeom prst="rect">
            <a:avLst/>
          </a:prstGeom>
        </p:spPr>
      </p:pic>
    </p:spTree>
    <p:extLst>
      <p:ext uri="{BB962C8B-B14F-4D97-AF65-F5344CB8AC3E}">
        <p14:creationId xmlns:p14="http://schemas.microsoft.com/office/powerpoint/2010/main" val="62280187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0012-30F5-9070-325D-9A00E1AEE411}"/>
              </a:ext>
            </a:extLst>
          </p:cNvPr>
          <p:cNvSpPr>
            <a:spLocks noGrp="1"/>
          </p:cNvSpPr>
          <p:nvPr>
            <p:ph type="title"/>
          </p:nvPr>
        </p:nvSpPr>
        <p:spPr/>
        <p:txBody>
          <a:bodyPr/>
          <a:lstStyle/>
          <a:p>
            <a:r>
              <a:rPr lang="en-US" dirty="0"/>
              <a:t>Patient Safety Issues</a:t>
            </a:r>
          </a:p>
        </p:txBody>
      </p:sp>
      <p:sp>
        <p:nvSpPr>
          <p:cNvPr id="3" name="Content Placeholder 2">
            <a:extLst>
              <a:ext uri="{FF2B5EF4-FFF2-40B4-BE49-F238E27FC236}">
                <a16:creationId xmlns:a16="http://schemas.microsoft.com/office/drawing/2014/main" id="{DFD9CFF0-1E4C-3259-C69B-32C9FE0BA735}"/>
              </a:ext>
            </a:extLst>
          </p:cNvPr>
          <p:cNvSpPr>
            <a:spLocks noGrp="1"/>
          </p:cNvSpPr>
          <p:nvPr>
            <p:ph idx="1"/>
          </p:nvPr>
        </p:nvSpPr>
        <p:spPr/>
        <p:txBody>
          <a:bodyPr/>
          <a:lstStyle/>
          <a:p>
            <a:r>
              <a:rPr lang="en-US" dirty="0"/>
              <a:t>Clinical information on advance services not received in a timely manner</a:t>
            </a:r>
          </a:p>
          <a:p>
            <a:r>
              <a:rPr lang="en-US" dirty="0"/>
              <a:t>Pharmacy fail to send information to surgery</a:t>
            </a:r>
          </a:p>
          <a:p>
            <a:r>
              <a:rPr lang="en-US" dirty="0"/>
              <a:t>Surgery do not process information</a:t>
            </a:r>
          </a:p>
          <a:p>
            <a:endParaRPr lang="en-US" dirty="0"/>
          </a:p>
          <a:p>
            <a:r>
              <a:rPr lang="en-US" dirty="0"/>
              <a:t>This may apply to:</a:t>
            </a:r>
          </a:p>
          <a:p>
            <a:pPr lvl="1"/>
            <a:r>
              <a:rPr lang="en-US" dirty="0"/>
              <a:t>Hypertension</a:t>
            </a:r>
          </a:p>
          <a:p>
            <a:pPr lvl="1"/>
            <a:r>
              <a:rPr lang="en-US" dirty="0"/>
              <a:t>Contraception</a:t>
            </a:r>
          </a:p>
          <a:p>
            <a:pPr lvl="1"/>
            <a:r>
              <a:rPr lang="en-US" dirty="0"/>
              <a:t>Pharmacy First Urgent Supply</a:t>
            </a:r>
          </a:p>
          <a:p>
            <a:pPr lvl="1"/>
            <a:r>
              <a:rPr lang="en-US" dirty="0"/>
              <a:t>Pharmacy First Minor Ailments</a:t>
            </a:r>
          </a:p>
          <a:p>
            <a:pPr lvl="1"/>
            <a:r>
              <a:rPr lang="en-US" dirty="0"/>
              <a:t>Pharmacy First Clinical Pathway</a:t>
            </a:r>
          </a:p>
          <a:p>
            <a:pPr lvl="1"/>
            <a:endParaRPr lang="en-US" dirty="0"/>
          </a:p>
          <a:p>
            <a:endParaRPr lang="en-US" dirty="0"/>
          </a:p>
        </p:txBody>
      </p:sp>
      <p:sp>
        <p:nvSpPr>
          <p:cNvPr id="4" name="Slide Number Placeholder 3">
            <a:extLst>
              <a:ext uri="{FF2B5EF4-FFF2-40B4-BE49-F238E27FC236}">
                <a16:creationId xmlns:a16="http://schemas.microsoft.com/office/drawing/2014/main" id="{A67D9EBA-4237-77F8-6347-2C01693484DF}"/>
              </a:ext>
            </a:extLst>
          </p:cNvPr>
          <p:cNvSpPr>
            <a:spLocks noGrp="1"/>
          </p:cNvSpPr>
          <p:nvPr>
            <p:ph type="sldNum" sz="quarter" idx="12"/>
          </p:nvPr>
        </p:nvSpPr>
        <p:spPr/>
        <p:txBody>
          <a:bodyPr/>
          <a:lstStyle/>
          <a:p>
            <a:fld id="{4F2E129E-16B7-480B-972E-C025DBFD1D53}" type="slidenum">
              <a:rPr lang="en-GB" smtClean="0">
                <a:solidFill>
                  <a:srgbClr val="424D58"/>
                </a:solidFill>
              </a:rPr>
              <a:pPr/>
              <a:t>28</a:t>
            </a:fld>
            <a:endParaRPr lang="en-GB">
              <a:solidFill>
                <a:srgbClr val="424D58"/>
              </a:solidFill>
            </a:endParaRPr>
          </a:p>
        </p:txBody>
      </p:sp>
      <p:pic>
        <p:nvPicPr>
          <p:cNvPr id="5" name="Picture 4">
            <a:extLst>
              <a:ext uri="{FF2B5EF4-FFF2-40B4-BE49-F238E27FC236}">
                <a16:creationId xmlns:a16="http://schemas.microsoft.com/office/drawing/2014/main" id="{EC5B5EFE-B326-29FA-EB96-6DB6B5C308B1}"/>
              </a:ext>
            </a:extLst>
          </p:cNvPr>
          <p:cNvPicPr>
            <a:picLocks noChangeAspect="1"/>
          </p:cNvPicPr>
          <p:nvPr/>
        </p:nvPicPr>
        <p:blipFill rotWithShape="1">
          <a:blip r:embed="rId3"/>
          <a:srcRect b="11880"/>
          <a:stretch/>
        </p:blipFill>
        <p:spPr>
          <a:xfrm>
            <a:off x="6172200" y="3020726"/>
            <a:ext cx="2292072" cy="3000562"/>
          </a:xfrm>
          <a:prstGeom prst="rect">
            <a:avLst/>
          </a:prstGeom>
        </p:spPr>
      </p:pic>
    </p:spTree>
    <p:extLst>
      <p:ext uri="{BB962C8B-B14F-4D97-AF65-F5344CB8AC3E}">
        <p14:creationId xmlns:p14="http://schemas.microsoft.com/office/powerpoint/2010/main" val="55950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C8B2-C10D-EDC8-F76B-D8F9DFAACD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D162B8B-F2F9-84D9-044E-196BDBF43C13}"/>
              </a:ext>
            </a:extLst>
          </p:cNvPr>
          <p:cNvPicPr>
            <a:picLocks noGrp="1" noChangeAspect="1"/>
          </p:cNvPicPr>
          <p:nvPr>
            <p:ph idx="1"/>
          </p:nvPr>
        </p:nvPicPr>
        <p:blipFill rotWithShape="1">
          <a:blip r:embed="rId3"/>
          <a:srcRect l="2968" r="3346"/>
          <a:stretch/>
        </p:blipFill>
        <p:spPr>
          <a:xfrm>
            <a:off x="152400" y="480004"/>
            <a:ext cx="8872984" cy="5326481"/>
          </a:xfrm>
          <a:prstGeom prst="rect">
            <a:avLst/>
          </a:prstGeom>
        </p:spPr>
      </p:pic>
      <p:sp>
        <p:nvSpPr>
          <p:cNvPr id="4" name="Slide Number Placeholder 3">
            <a:extLst>
              <a:ext uri="{FF2B5EF4-FFF2-40B4-BE49-F238E27FC236}">
                <a16:creationId xmlns:a16="http://schemas.microsoft.com/office/drawing/2014/main" id="{9E5D96F9-D5B0-2990-0AE3-707B5CDD5BD6}"/>
              </a:ext>
            </a:extLst>
          </p:cNvPr>
          <p:cNvSpPr>
            <a:spLocks noGrp="1"/>
          </p:cNvSpPr>
          <p:nvPr>
            <p:ph type="sldNum" sz="quarter" idx="12"/>
          </p:nvPr>
        </p:nvSpPr>
        <p:spPr/>
        <p:txBody>
          <a:bodyPr/>
          <a:lstStyle/>
          <a:p>
            <a:fld id="{4F2E129E-16B7-480B-972E-C025DBFD1D53}" type="slidenum">
              <a:rPr lang="en-GB" smtClean="0">
                <a:solidFill>
                  <a:srgbClr val="424D58"/>
                </a:solidFill>
              </a:rPr>
              <a:pPr/>
              <a:t>29</a:t>
            </a:fld>
            <a:endParaRPr lang="en-GB">
              <a:solidFill>
                <a:srgbClr val="424D58"/>
              </a:solidFill>
            </a:endParaRPr>
          </a:p>
        </p:txBody>
      </p:sp>
    </p:spTree>
    <p:extLst>
      <p:ext uri="{BB962C8B-B14F-4D97-AF65-F5344CB8AC3E}">
        <p14:creationId xmlns:p14="http://schemas.microsoft.com/office/powerpoint/2010/main" val="28739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u="none" strike="noStrike" dirty="0">
                <a:solidFill>
                  <a:srgbClr val="000000"/>
                </a:solidFill>
                <a:effectLst/>
              </a:rPr>
              <a:t>Action taken:</a:t>
            </a:r>
          </a:p>
          <a:p>
            <a:pPr algn="l" rtl="0"/>
            <a:r>
              <a:rPr lang="en-GB" sz="1800" b="0" i="0" u="none" strike="noStrike" dirty="0">
                <a:solidFill>
                  <a:srgbClr val="000000"/>
                </a:solidFill>
                <a:effectLst/>
              </a:rPr>
              <a:t>I contacted the patient's base hospital and the endocrinology registrar confirmed that the dose should have been 15micrograms once daily. This matches the label on the bottle (3mls of 25micrograms/5ml = 15 micrograms). Patient's mum had been giving 1.5mls because she had once observed a nurse draw up 1.5mls (of a 50mcg/5ml) and has been doing the same ever since she observed that in July. She has been giving 1.5ml OD of the 125micrograms/5ml which is 37.5micrograms OD. Patient's last TFTs were 'normal' on 3rd July 2023 in base hospital but hasn't had a follow up in clinic since then.</a:t>
            </a:r>
          </a:p>
          <a:p>
            <a:pPr algn="l" rtl="0"/>
            <a:r>
              <a:rPr lang="en-GB" sz="1800" b="0" i="0" u="none" strike="noStrike" dirty="0">
                <a:solidFill>
                  <a:srgbClr val="000000"/>
                </a:solidFill>
                <a:effectLst/>
              </a:rPr>
              <a:t>I called the community pharmacy and they will investigate. I removed the bottle from the ward.</a:t>
            </a:r>
          </a:p>
          <a:p>
            <a:pPr algn="l" rtl="0"/>
            <a:r>
              <a:rPr lang="en-GB" sz="1800" b="0" i="0" u="none" strike="noStrike" dirty="0">
                <a:solidFill>
                  <a:srgbClr val="000000"/>
                </a:solidFill>
                <a:effectLst/>
              </a:rPr>
              <a:t>I asked Drs to repeat TFTs urgently alongside monitoring her physical health, ECG and heart rate and to gain some input from endocrinology on how to proceed.</a:t>
            </a: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3</a:t>
            </a:fld>
            <a:endParaRPr lang="en-GB">
              <a:solidFill>
                <a:srgbClr val="424D58"/>
              </a:solidFill>
            </a:endParaRPr>
          </a:p>
        </p:txBody>
      </p:sp>
    </p:spTree>
    <p:extLst>
      <p:ext uri="{BB962C8B-B14F-4D97-AF65-F5344CB8AC3E}">
        <p14:creationId xmlns:p14="http://schemas.microsoft.com/office/powerpoint/2010/main" val="1911221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DB79-EDD6-54AA-93BC-3DD37D914A55}"/>
              </a:ext>
            </a:extLst>
          </p:cNvPr>
          <p:cNvSpPr>
            <a:spLocks noGrp="1"/>
          </p:cNvSpPr>
          <p:nvPr>
            <p:ph type="title"/>
          </p:nvPr>
        </p:nvSpPr>
        <p:spPr/>
        <p:txBody>
          <a:bodyPr anchor="ctr">
            <a:normAutofit/>
          </a:bodyPr>
          <a:lstStyle/>
          <a:p>
            <a:r>
              <a:rPr lang="en-US" dirty="0"/>
              <a:t>Resources</a:t>
            </a:r>
          </a:p>
        </p:txBody>
      </p:sp>
      <p:pic>
        <p:nvPicPr>
          <p:cNvPr id="9" name="Content Placeholder 8" descr="A logo with colorful squares and text&#10;&#10;Description automatically generated">
            <a:extLst>
              <a:ext uri="{FF2B5EF4-FFF2-40B4-BE49-F238E27FC236}">
                <a16:creationId xmlns:a16="http://schemas.microsoft.com/office/drawing/2014/main" id="{DA5CB106-26D5-56DE-1BAA-C39BE7BCECB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23038" y="990600"/>
            <a:ext cx="3014118" cy="2132488"/>
          </a:xfrm>
          <a:prstGeom prst="rect">
            <a:avLst/>
          </a:prstGeom>
          <a:solidFill>
            <a:srgbClr val="FFFFFF"/>
          </a:solidFill>
        </p:spPr>
      </p:pic>
      <p:pic>
        <p:nvPicPr>
          <p:cNvPr id="11" name="Content Placeholder 10" descr="A table of medical information&#10;&#10;Description automatically generated">
            <a:extLst>
              <a:ext uri="{FF2B5EF4-FFF2-40B4-BE49-F238E27FC236}">
                <a16:creationId xmlns:a16="http://schemas.microsoft.com/office/drawing/2014/main" id="{4A7A2364-B39A-D1C1-7AD9-17FB5E35B23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639"/>
          <a:stretch/>
        </p:blipFill>
        <p:spPr>
          <a:xfrm>
            <a:off x="4321121" y="1219200"/>
            <a:ext cx="4874909" cy="5410200"/>
          </a:xfrm>
        </p:spPr>
      </p:pic>
      <p:sp>
        <p:nvSpPr>
          <p:cNvPr id="16" name="Footer Placeholder 4">
            <a:extLst>
              <a:ext uri="{FF2B5EF4-FFF2-40B4-BE49-F238E27FC236}">
                <a16:creationId xmlns:a16="http://schemas.microsoft.com/office/drawing/2014/main" id="{2A3A2294-D646-4D34-C468-73DB3B8201F3}"/>
              </a:ext>
            </a:extLst>
          </p:cNvPr>
          <p:cNvSpPr>
            <a:spLocks noGrp="1"/>
          </p:cNvSpPr>
          <p:nvPr>
            <p:ph type="ftr" sz="quarter" idx="11"/>
          </p:nvPr>
        </p:nvSpPr>
        <p:spPr>
          <a:xfrm>
            <a:off x="0" y="6400798"/>
            <a:ext cx="4493221" cy="365125"/>
          </a:xfrm>
        </p:spPr>
        <p:txBody>
          <a:bodyPr/>
          <a:lstStyle/>
          <a:p>
            <a:r>
              <a:rPr lang="en-GB" dirty="0">
                <a:hlinkClick r:id="rId4"/>
              </a:rPr>
              <a:t>South Yorkshire LPC – The local voice of community pharmacy</a:t>
            </a:r>
            <a:endParaRPr lang="en-GB" dirty="0"/>
          </a:p>
        </p:txBody>
      </p:sp>
      <p:sp>
        <p:nvSpPr>
          <p:cNvPr id="4" name="Slide Number Placeholder 3" hidden="1">
            <a:extLst>
              <a:ext uri="{FF2B5EF4-FFF2-40B4-BE49-F238E27FC236}">
                <a16:creationId xmlns:a16="http://schemas.microsoft.com/office/drawing/2014/main" id="{C3FEBC42-D875-583C-1FA6-8CE15D294327}"/>
              </a:ext>
            </a:extLst>
          </p:cNvPr>
          <p:cNvSpPr>
            <a:spLocks noGrp="1"/>
          </p:cNvSpPr>
          <p:nvPr>
            <p:ph type="sldNum" sz="quarter" idx="12"/>
          </p:nvPr>
        </p:nvSpPr>
        <p:spPr/>
        <p:txBody>
          <a:bodyPr/>
          <a:lstStyle/>
          <a:p>
            <a:pPr>
              <a:spcAft>
                <a:spcPts val="600"/>
              </a:spcAft>
            </a:pPr>
            <a:fld id="{4F2E129E-16B7-480B-972E-C025DBFD1D53}" type="slidenum">
              <a:rPr lang="en-GB" smtClean="0">
                <a:solidFill>
                  <a:srgbClr val="424D58"/>
                </a:solidFill>
              </a:rPr>
              <a:pPr>
                <a:spcAft>
                  <a:spcPts val="600"/>
                </a:spcAft>
              </a:pPr>
              <a:t>30</a:t>
            </a:fld>
            <a:endParaRPr lang="en-GB">
              <a:solidFill>
                <a:srgbClr val="424D58"/>
              </a:solidFill>
            </a:endParaRPr>
          </a:p>
        </p:txBody>
      </p:sp>
      <p:pic>
        <p:nvPicPr>
          <p:cNvPr id="5" name="Picture 4" descr="A screenshot of a website&#10;&#10;Description automatically generated">
            <a:extLst>
              <a:ext uri="{FF2B5EF4-FFF2-40B4-BE49-F238E27FC236}">
                <a16:creationId xmlns:a16="http://schemas.microsoft.com/office/drawing/2014/main" id="{42957452-C1AB-EB78-C773-C23B12616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998" y="2641429"/>
            <a:ext cx="4299223" cy="3372535"/>
          </a:xfrm>
          <a:prstGeom prst="rect">
            <a:avLst/>
          </a:prstGeom>
        </p:spPr>
      </p:pic>
      <p:sp>
        <p:nvSpPr>
          <p:cNvPr id="6" name="TextBox 5">
            <a:extLst>
              <a:ext uri="{FF2B5EF4-FFF2-40B4-BE49-F238E27FC236}">
                <a16:creationId xmlns:a16="http://schemas.microsoft.com/office/drawing/2014/main" id="{538EFE5D-9CC7-91E6-7F0D-670372F6FD3A}"/>
              </a:ext>
            </a:extLst>
          </p:cNvPr>
          <p:cNvSpPr txBox="1"/>
          <p:nvPr/>
        </p:nvSpPr>
        <p:spPr>
          <a:xfrm>
            <a:off x="4383815" y="661473"/>
            <a:ext cx="4630307" cy="369332"/>
          </a:xfrm>
          <a:prstGeom prst="rect">
            <a:avLst/>
          </a:prstGeom>
          <a:noFill/>
        </p:spPr>
        <p:txBody>
          <a:bodyPr wrap="square" rtlCol="0">
            <a:spAutoFit/>
          </a:bodyPr>
          <a:lstStyle/>
          <a:p>
            <a:r>
              <a:rPr lang="en-US" dirty="0"/>
              <a:t>southyorkshire.communitypharmacy.org.uk </a:t>
            </a:r>
          </a:p>
        </p:txBody>
      </p:sp>
    </p:spTree>
    <p:extLst>
      <p:ext uri="{BB962C8B-B14F-4D97-AF65-F5344CB8AC3E}">
        <p14:creationId xmlns:p14="http://schemas.microsoft.com/office/powerpoint/2010/main" val="359055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dirty="0">
                <a:solidFill>
                  <a:srgbClr val="000000"/>
                </a:solidFill>
                <a:latin typeface="Arial" panose="020B0604020202020204" pitchFamily="34" charset="0"/>
              </a:rPr>
              <a:t>Discussion points</a:t>
            </a:r>
            <a:r>
              <a:rPr lang="en-GB" sz="1800" b="1" i="1" u="none" strike="noStrike" dirty="0">
                <a:solidFill>
                  <a:srgbClr val="000000"/>
                </a:solidFill>
                <a:effectLst/>
                <a:latin typeface="Arial" panose="020B0604020202020204" pitchFamily="34" charset="0"/>
              </a:rPr>
              <a:t>:</a:t>
            </a:r>
          </a:p>
          <a:p>
            <a:pPr marL="0" indent="0" algn="l" rtl="0">
              <a:buNone/>
            </a:pPr>
            <a:endParaRPr lang="en-GB" sz="1800" b="1" i="1" dirty="0">
              <a:solidFill>
                <a:srgbClr val="000000"/>
              </a:solidFill>
              <a:latin typeface="Arial" panose="020B0604020202020204" pitchFamily="34" charset="0"/>
            </a:endParaRPr>
          </a:p>
          <a:p>
            <a:pPr algn="l" rtl="0"/>
            <a:r>
              <a:rPr lang="en-GB" sz="1800" b="0" i="0" u="none" strike="noStrike" dirty="0">
                <a:solidFill>
                  <a:srgbClr val="000000"/>
                </a:solidFill>
                <a:effectLst/>
                <a:latin typeface="Arial" panose="020B0604020202020204" pitchFamily="34" charset="0"/>
              </a:rPr>
              <a:t>Liquid Medicines</a:t>
            </a:r>
          </a:p>
          <a:p>
            <a:pPr algn="l" rtl="0"/>
            <a:r>
              <a:rPr lang="en-GB" sz="1800" dirty="0">
                <a:solidFill>
                  <a:srgbClr val="000000"/>
                </a:solidFill>
                <a:latin typeface="Arial" panose="020B0604020202020204" pitchFamily="34" charset="0"/>
              </a:rPr>
              <a:t>Children’s dosage</a:t>
            </a:r>
          </a:p>
          <a:p>
            <a:pPr algn="l" rtl="0"/>
            <a:r>
              <a:rPr lang="en-GB" sz="1800" b="0" i="0" u="none" strike="noStrike" dirty="0">
                <a:solidFill>
                  <a:srgbClr val="000000"/>
                </a:solidFill>
                <a:effectLst/>
                <a:latin typeface="Arial" panose="020B0604020202020204" pitchFamily="34" charset="0"/>
              </a:rPr>
              <a:t>Community / Hospital Interfa</a:t>
            </a:r>
            <a:r>
              <a:rPr lang="en-GB" sz="1800" dirty="0">
                <a:solidFill>
                  <a:srgbClr val="000000"/>
                </a:solidFill>
                <a:latin typeface="Arial" panose="020B0604020202020204" pitchFamily="34" charset="0"/>
              </a:rPr>
              <a:t>ce</a:t>
            </a:r>
          </a:p>
          <a:p>
            <a:pPr algn="l" rtl="0"/>
            <a:r>
              <a:rPr lang="en-GB" sz="1800" b="0" i="0" u="none" strike="noStrike" dirty="0">
                <a:solidFill>
                  <a:srgbClr val="000000"/>
                </a:solidFill>
                <a:effectLst/>
                <a:latin typeface="Arial" panose="020B0604020202020204" pitchFamily="34" charset="0"/>
              </a:rPr>
              <a:t>Pharmacy Communication with Patient’s mother</a:t>
            </a:r>
          </a:p>
          <a:p>
            <a:pPr algn="l" rtl="0"/>
            <a:r>
              <a:rPr lang="en-GB" sz="1800" dirty="0">
                <a:solidFill>
                  <a:srgbClr val="000000"/>
                </a:solidFill>
                <a:latin typeface="Arial" panose="020B0604020202020204" pitchFamily="34" charset="0"/>
              </a:rPr>
              <a:t>Stock ordering (probably an owing)</a:t>
            </a:r>
          </a:p>
          <a:p>
            <a:pPr marL="0" indent="0" algn="l" rtl="0">
              <a:buNone/>
            </a:pPr>
            <a:endParaRPr lang="en-GB" sz="1800" b="1" i="1"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4</a:t>
            </a:fld>
            <a:endParaRPr lang="en-GB">
              <a:solidFill>
                <a:srgbClr val="424D58"/>
              </a:solidFill>
            </a:endParaRPr>
          </a:p>
        </p:txBody>
      </p:sp>
    </p:spTree>
    <p:extLst>
      <p:ext uri="{BB962C8B-B14F-4D97-AF65-F5344CB8AC3E}">
        <p14:creationId xmlns:p14="http://schemas.microsoft.com/office/powerpoint/2010/main" val="72208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a:xfrm>
            <a:off x="533400" y="1440000"/>
            <a:ext cx="7818600" cy="4732200"/>
          </a:xfrm>
        </p:spPr>
        <p:txBody>
          <a:bodyPr>
            <a:normAutofit fontScale="92500" lnSpcReduction="10000"/>
          </a:bodyPr>
          <a:lstStyle/>
          <a:p>
            <a:pPr marL="0" indent="0">
              <a:buNone/>
            </a:pPr>
            <a:r>
              <a:rPr lang="en-US" sz="2400" b="1" i="1" dirty="0">
                <a:solidFill>
                  <a:schemeClr val="tx1"/>
                </a:solidFill>
                <a:latin typeface="Candara" charset="0"/>
                <a:ea typeface="MS PGothic" charset="0"/>
              </a:rPr>
              <a:t>District Nurse Report: </a:t>
            </a:r>
            <a:r>
              <a:rPr lang="en-GB" sz="2100" u="none" strike="noStrike" dirty="0">
                <a:solidFill>
                  <a:schemeClr val="tx1"/>
                </a:solidFill>
                <a:effectLst/>
              </a:rPr>
              <a:t>Baby discharged from Neonatal Unit.</a:t>
            </a:r>
          </a:p>
          <a:p>
            <a:pPr marL="0" indent="0">
              <a:buNone/>
            </a:pPr>
            <a:endParaRPr lang="en-GB" sz="2100" u="none" strike="noStrike" dirty="0">
              <a:solidFill>
                <a:schemeClr val="tx1"/>
              </a:solidFill>
              <a:effectLst/>
            </a:endParaRPr>
          </a:p>
          <a:p>
            <a:r>
              <a:rPr lang="en-GB" sz="2100" u="none" strike="noStrike" dirty="0">
                <a:solidFill>
                  <a:schemeClr val="tx1"/>
                </a:solidFill>
                <a:effectLst/>
              </a:rPr>
              <a:t>Neonatal family care nurse visited family home.</a:t>
            </a:r>
          </a:p>
          <a:p>
            <a:r>
              <a:rPr lang="en-GB" sz="2100" u="none" strike="noStrike" dirty="0">
                <a:solidFill>
                  <a:schemeClr val="tx1"/>
                </a:solidFill>
                <a:effectLst/>
              </a:rPr>
              <a:t>TTO's included Calcium carbonate (0.5mmol/ml oral suspension).</a:t>
            </a:r>
          </a:p>
          <a:p>
            <a:r>
              <a:rPr lang="en-GB" sz="2100" u="none" strike="noStrike" dirty="0">
                <a:solidFill>
                  <a:schemeClr val="tx1"/>
                </a:solidFill>
                <a:effectLst/>
              </a:rPr>
              <a:t>Instructions electronically sent to GP as follows:</a:t>
            </a:r>
            <a:br>
              <a:rPr lang="en-GB" sz="2100" u="none" strike="noStrike" dirty="0">
                <a:solidFill>
                  <a:schemeClr val="tx1"/>
                </a:solidFill>
                <a:effectLst/>
              </a:rPr>
            </a:br>
            <a:r>
              <a:rPr lang="en-GB" sz="2100" u="none" strike="noStrike" dirty="0">
                <a:solidFill>
                  <a:schemeClr val="tx1"/>
                </a:solidFill>
                <a:effectLst/>
              </a:rPr>
              <a:t>*GP to continue Calcium carbonate oral solution 0.86mmol QDS PO/NG*</a:t>
            </a:r>
          </a:p>
          <a:p>
            <a:r>
              <a:rPr lang="en-GB" sz="2100" u="none" strike="noStrike" dirty="0">
                <a:solidFill>
                  <a:schemeClr val="tx1"/>
                </a:solidFill>
                <a:effectLst/>
              </a:rPr>
              <a:t>Parent has request repeat prescription from GP and was very confused by the medication she received. Mum showed the family care sister the prescription. </a:t>
            </a:r>
          </a:p>
          <a:p>
            <a:r>
              <a:rPr lang="en-GB" sz="2100" u="none" strike="noStrike" dirty="0">
                <a:solidFill>
                  <a:schemeClr val="tx1"/>
                </a:solidFill>
                <a:effectLst/>
              </a:rPr>
              <a:t>GP has prescribed Calcium effervescent tablets with very unclear dosage instructions.</a:t>
            </a:r>
          </a:p>
          <a:p>
            <a:r>
              <a:rPr lang="en-GB" sz="2100" u="none" strike="noStrike" dirty="0">
                <a:solidFill>
                  <a:schemeClr val="tx1"/>
                </a:solidFill>
                <a:effectLst/>
              </a:rPr>
              <a:t>Prescription label as follows:</a:t>
            </a:r>
            <a:br>
              <a:rPr lang="en-GB" sz="2100" u="none" strike="noStrike" dirty="0">
                <a:solidFill>
                  <a:schemeClr val="tx1"/>
                </a:solidFill>
                <a:effectLst/>
              </a:rPr>
            </a:br>
            <a:r>
              <a:rPr lang="en-GB" sz="2100" u="none" strike="noStrike" dirty="0">
                <a:solidFill>
                  <a:schemeClr val="tx1"/>
                </a:solidFill>
                <a:effectLst/>
              </a:rPr>
              <a:t>**76 Calcium Carbonate effervescent tablets 1.25mg. 0.86mmol to be taken 4 times per day as directed. Dissolve or mix with water before taking.**</a:t>
            </a:r>
            <a:endParaRPr lang="en-US" sz="2100" dirty="0">
              <a:solidFill>
                <a:schemeClr val="tx1"/>
              </a:solidFill>
            </a:endParaRPr>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5</a:t>
            </a:fld>
            <a:endParaRPr lang="en-GB">
              <a:solidFill>
                <a:srgbClr val="424D58"/>
              </a:solidFill>
            </a:endParaRPr>
          </a:p>
        </p:txBody>
      </p:sp>
    </p:spTree>
    <p:extLst>
      <p:ext uri="{BB962C8B-B14F-4D97-AF65-F5344CB8AC3E}">
        <p14:creationId xmlns:p14="http://schemas.microsoft.com/office/powerpoint/2010/main" val="109649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u="none" strike="noStrike" dirty="0">
                <a:solidFill>
                  <a:srgbClr val="000000"/>
                </a:solidFill>
                <a:effectLst/>
                <a:latin typeface="Arial" panose="020B0604020202020204" pitchFamily="34" charset="0"/>
              </a:rPr>
              <a:t>Comments from </a:t>
            </a:r>
            <a:r>
              <a:rPr lang="en-GB" sz="1800" b="1" i="1" dirty="0">
                <a:solidFill>
                  <a:srgbClr val="000000"/>
                </a:solidFill>
                <a:latin typeface="Arial" panose="020B0604020202020204" pitchFamily="34" charset="0"/>
              </a:rPr>
              <a:t>assessor</a:t>
            </a:r>
            <a:r>
              <a:rPr lang="en-GB" sz="1800" b="1" i="1" u="none" strike="noStrike" dirty="0">
                <a:solidFill>
                  <a:srgbClr val="000000"/>
                </a:solidFill>
                <a:effectLst/>
                <a:latin typeface="Arial" panose="020B0604020202020204" pitchFamily="34" charset="0"/>
              </a:rPr>
              <a:t>:</a:t>
            </a:r>
            <a:endParaRPr lang="en-GB" sz="1800" b="1" i="1"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6</a:t>
            </a:fld>
            <a:endParaRPr lang="en-GB">
              <a:solidFill>
                <a:srgbClr val="424D58"/>
              </a:solidFill>
            </a:endParaRPr>
          </a:p>
        </p:txBody>
      </p:sp>
      <p:sp>
        <p:nvSpPr>
          <p:cNvPr id="7" name="TextBox 6">
            <a:extLst>
              <a:ext uri="{FF2B5EF4-FFF2-40B4-BE49-F238E27FC236}">
                <a16:creationId xmlns:a16="http://schemas.microsoft.com/office/drawing/2014/main" id="{1D11E3C8-4EFD-16B2-A9F6-BE2B9C00D472}"/>
              </a:ext>
            </a:extLst>
          </p:cNvPr>
          <p:cNvSpPr txBox="1"/>
          <p:nvPr/>
        </p:nvSpPr>
        <p:spPr>
          <a:xfrm>
            <a:off x="726926" y="2057400"/>
            <a:ext cx="7426473" cy="3416320"/>
          </a:xfrm>
          <a:prstGeom prst="rect">
            <a:avLst/>
          </a:prstGeom>
          <a:noFill/>
        </p:spPr>
        <p:txBody>
          <a:bodyPr wrap="square">
            <a:spAutoFit/>
          </a:bodyPr>
          <a:lstStyle/>
          <a:p>
            <a:pPr marL="285750" indent="-285750">
              <a:buFont typeface="Arial" panose="020B0604020202020204" pitchFamily="34" charset="0"/>
              <a:buChar char="•"/>
            </a:pPr>
            <a:r>
              <a:rPr lang="en-GB" sz="1800" u="none" strike="noStrike" dirty="0">
                <a:effectLst/>
              </a:rPr>
              <a:t>Effervescent tablets should only be issued for neonates if the oral suspension is unavailable.</a:t>
            </a:r>
          </a:p>
          <a:p>
            <a:pPr marL="285750" indent="-285750">
              <a:buFont typeface="Arial" panose="020B0604020202020204" pitchFamily="34" charset="0"/>
              <a:buChar char="•"/>
            </a:pPr>
            <a:r>
              <a:rPr lang="en-GB" sz="1800" u="none" strike="noStrike" dirty="0">
                <a:effectLst/>
              </a:rPr>
              <a:t>These dosage instructions are inadequate. </a:t>
            </a:r>
          </a:p>
          <a:p>
            <a:pPr marL="285750" indent="-285750">
              <a:buFont typeface="Arial" panose="020B0604020202020204" pitchFamily="34" charset="0"/>
              <a:buChar char="•"/>
            </a:pPr>
            <a:r>
              <a:rPr lang="en-GB" sz="1800" u="none" strike="noStrike" dirty="0">
                <a:effectLst/>
              </a:rPr>
              <a:t>Dosage instructions for effervescent tablets should make clear that each tablet is the equivalent of 12.5mmol of calcium per tablet. </a:t>
            </a:r>
          </a:p>
          <a:p>
            <a:pPr marL="285750" indent="-285750">
              <a:buFont typeface="Arial" panose="020B0604020202020204" pitchFamily="34" charset="0"/>
              <a:buChar char="•"/>
            </a:pPr>
            <a:r>
              <a:rPr lang="en-GB" sz="1800" u="none" strike="noStrike" dirty="0">
                <a:effectLst/>
              </a:rPr>
              <a:t>For preparation, dissolve one tablet in 24ml of sterile water to produce a solution of containing 0.5mmol/ml (1ml displacement value).</a:t>
            </a:r>
            <a:endParaRPr lang="en-GB" dirty="0"/>
          </a:p>
          <a:p>
            <a:pPr marL="285750" indent="-285750">
              <a:buFont typeface="Arial" panose="020B0604020202020204" pitchFamily="34" charset="0"/>
              <a:buChar char="•"/>
            </a:pPr>
            <a:r>
              <a:rPr lang="en-GB" sz="1800" u="none" strike="noStrike" dirty="0">
                <a:effectLst/>
              </a:rPr>
              <a:t>The dosage would therefore be 1.72mls QDS. </a:t>
            </a:r>
          </a:p>
          <a:p>
            <a:pPr marL="285750" indent="-285750">
              <a:buFont typeface="Arial" panose="020B0604020202020204" pitchFamily="34" charset="0"/>
              <a:buChar char="•"/>
            </a:pPr>
            <a:r>
              <a:rPr lang="en-GB" sz="1800" u="none" strike="noStrike" dirty="0">
                <a:effectLst/>
              </a:rPr>
              <a:t>The baby is also fed by NGT, so this also should have been added to the label. </a:t>
            </a:r>
            <a:br>
              <a:rPr lang="en-GB" sz="1800" u="none" strike="noStrike" dirty="0">
                <a:effectLst/>
              </a:rPr>
            </a:br>
            <a:endParaRPr lang="en-US" dirty="0"/>
          </a:p>
        </p:txBody>
      </p:sp>
    </p:spTree>
    <p:extLst>
      <p:ext uri="{BB962C8B-B14F-4D97-AF65-F5344CB8AC3E}">
        <p14:creationId xmlns:p14="http://schemas.microsoft.com/office/powerpoint/2010/main" val="245473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normAutofit/>
          </a:bodyPr>
          <a:lstStyle/>
          <a:p>
            <a:pPr marL="0" indent="0" algn="l" rtl="0">
              <a:buNone/>
            </a:pPr>
            <a:r>
              <a:rPr lang="en-GB" sz="1800" b="1" i="1" dirty="0">
                <a:solidFill>
                  <a:srgbClr val="000000"/>
                </a:solidFill>
                <a:latin typeface="Arial" panose="020B0604020202020204" pitchFamily="34" charset="0"/>
              </a:rPr>
              <a:t>Discussion points</a:t>
            </a:r>
            <a:r>
              <a:rPr lang="en-GB" sz="1800" b="1" i="1" u="none" strike="noStrike" dirty="0">
                <a:solidFill>
                  <a:srgbClr val="000000"/>
                </a:solidFill>
                <a:effectLst/>
                <a:latin typeface="Arial" panose="020B0604020202020204" pitchFamily="34" charset="0"/>
              </a:rPr>
              <a:t>:</a:t>
            </a:r>
          </a:p>
          <a:p>
            <a:pPr marL="0" indent="0" algn="l" rtl="0">
              <a:buNone/>
            </a:pPr>
            <a:endParaRPr lang="en-GB" sz="1800" b="1" i="1" dirty="0">
              <a:solidFill>
                <a:srgbClr val="000000"/>
              </a:solidFill>
              <a:latin typeface="Arial" panose="020B0604020202020204" pitchFamily="34" charset="0"/>
            </a:endParaRPr>
          </a:p>
          <a:p>
            <a:pPr algn="l" rtl="0"/>
            <a:r>
              <a:rPr lang="en-GB" sz="1800" b="0" i="0" u="none" strike="noStrike" dirty="0">
                <a:solidFill>
                  <a:srgbClr val="000000"/>
                </a:solidFill>
                <a:effectLst/>
                <a:latin typeface="Arial" panose="020B0604020202020204" pitchFamily="34" charset="0"/>
              </a:rPr>
              <a:t>Liquid Medicines</a:t>
            </a:r>
          </a:p>
          <a:p>
            <a:pPr algn="l" rtl="0"/>
            <a:r>
              <a:rPr lang="en-GB" sz="1800" dirty="0">
                <a:solidFill>
                  <a:srgbClr val="000000"/>
                </a:solidFill>
                <a:latin typeface="Arial" panose="020B0604020202020204" pitchFamily="34" charset="0"/>
              </a:rPr>
              <a:t>Children’s dosage</a:t>
            </a:r>
          </a:p>
          <a:p>
            <a:pPr algn="l" rtl="0"/>
            <a:r>
              <a:rPr lang="en-GB" sz="1800" b="0" i="0" u="none" strike="noStrike" dirty="0">
                <a:solidFill>
                  <a:srgbClr val="000000"/>
                </a:solidFill>
                <a:effectLst/>
                <a:latin typeface="Arial" panose="020B0604020202020204" pitchFamily="34" charset="0"/>
              </a:rPr>
              <a:t>Community / Hospital Interfa</a:t>
            </a:r>
            <a:r>
              <a:rPr lang="en-GB" sz="1800" dirty="0">
                <a:solidFill>
                  <a:srgbClr val="000000"/>
                </a:solidFill>
                <a:latin typeface="Arial" panose="020B0604020202020204" pitchFamily="34" charset="0"/>
              </a:rPr>
              <a:t>ce</a:t>
            </a:r>
          </a:p>
          <a:p>
            <a:pPr algn="l" rtl="0"/>
            <a:r>
              <a:rPr lang="en-GB" sz="1800" b="0" i="0" u="none" strike="noStrike" dirty="0">
                <a:solidFill>
                  <a:srgbClr val="000000"/>
                </a:solidFill>
                <a:effectLst/>
                <a:latin typeface="Arial" panose="020B0604020202020204" pitchFamily="34" charset="0"/>
              </a:rPr>
              <a:t>Pharmacy Communication with Patient’s parents.</a:t>
            </a:r>
          </a:p>
          <a:p>
            <a:pPr algn="l" rtl="0"/>
            <a:r>
              <a:rPr lang="en-GB" sz="1800" dirty="0">
                <a:solidFill>
                  <a:srgbClr val="000000"/>
                </a:solidFill>
                <a:latin typeface="Arial" panose="020B0604020202020204" pitchFamily="34" charset="0"/>
              </a:rPr>
              <a:t>Stock ordering (probably an owing)</a:t>
            </a:r>
          </a:p>
          <a:p>
            <a:pPr marL="0" indent="0" algn="l" rtl="0">
              <a:buNone/>
            </a:pPr>
            <a:endParaRPr lang="en-GB" sz="1800" b="1" i="1"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7</a:t>
            </a:fld>
            <a:endParaRPr lang="en-GB">
              <a:solidFill>
                <a:srgbClr val="424D58"/>
              </a:solidFill>
            </a:endParaRPr>
          </a:p>
        </p:txBody>
      </p:sp>
    </p:spTree>
    <p:extLst>
      <p:ext uri="{BB962C8B-B14F-4D97-AF65-F5344CB8AC3E}">
        <p14:creationId xmlns:p14="http://schemas.microsoft.com/office/powerpoint/2010/main" val="336474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a:xfrm>
            <a:off x="533400" y="1440000"/>
            <a:ext cx="8153400" cy="4581288"/>
          </a:xfrm>
        </p:spPr>
        <p:txBody>
          <a:bodyPr>
            <a:normAutofit/>
          </a:bodyPr>
          <a:lstStyle/>
          <a:p>
            <a:pPr marL="0" indent="0">
              <a:buNone/>
            </a:pPr>
            <a:r>
              <a:rPr lang="en-US" b="1" i="1" dirty="0">
                <a:solidFill>
                  <a:schemeClr val="tx1"/>
                </a:solidFill>
                <a:latin typeface="Candara" charset="0"/>
                <a:ea typeface="MS PGothic" charset="0"/>
              </a:rPr>
              <a:t>Community Pharmacy Report (1)</a:t>
            </a:r>
            <a:r>
              <a:rPr lang="en-US" sz="2400" b="1" i="1" dirty="0">
                <a:solidFill>
                  <a:schemeClr val="tx1"/>
                </a:solidFill>
                <a:latin typeface="Candara" charset="0"/>
                <a:ea typeface="MS PGothic" charset="0"/>
              </a:rPr>
              <a:t>: query to hospital, </a:t>
            </a:r>
            <a:r>
              <a:rPr lang="en-US" sz="1400" b="1" i="1" dirty="0">
                <a:solidFill>
                  <a:schemeClr val="tx1"/>
                </a:solidFill>
                <a:latin typeface="Candara" charset="0"/>
                <a:ea typeface="MS PGothic" charset="0"/>
              </a:rPr>
              <a:t>cc surgery</a:t>
            </a:r>
            <a:r>
              <a:rPr lang="en-US" sz="2400" b="1" i="1" dirty="0">
                <a:solidFill>
                  <a:schemeClr val="tx1"/>
                </a:solidFill>
                <a:latin typeface="Candara" charset="0"/>
                <a:ea typeface="MS PGothic" charset="0"/>
              </a:rPr>
              <a:t> </a:t>
            </a:r>
            <a:endParaRPr lang="en-US" sz="2100"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8</a:t>
            </a:fld>
            <a:endParaRPr lang="en-GB">
              <a:solidFill>
                <a:srgbClr val="424D58"/>
              </a:solidFill>
            </a:endParaRPr>
          </a:p>
        </p:txBody>
      </p:sp>
      <p:graphicFrame>
        <p:nvGraphicFramePr>
          <p:cNvPr id="5" name="Table 4">
            <a:extLst>
              <a:ext uri="{FF2B5EF4-FFF2-40B4-BE49-F238E27FC236}">
                <a16:creationId xmlns:a16="http://schemas.microsoft.com/office/drawing/2014/main" id="{A9B20D43-CBF8-E13C-3D15-D7C8CABC80F5}"/>
              </a:ext>
            </a:extLst>
          </p:cNvPr>
          <p:cNvGraphicFramePr>
            <a:graphicFrameLocks noGrp="1"/>
          </p:cNvGraphicFramePr>
          <p:nvPr>
            <p:extLst>
              <p:ext uri="{D42A27DB-BD31-4B8C-83A1-F6EECF244321}">
                <p14:modId xmlns:p14="http://schemas.microsoft.com/office/powerpoint/2010/main" val="3165935860"/>
              </p:ext>
            </p:extLst>
          </p:nvPr>
        </p:nvGraphicFramePr>
        <p:xfrm>
          <a:off x="457200" y="2057400"/>
          <a:ext cx="8229600" cy="3963888"/>
        </p:xfrm>
        <a:graphic>
          <a:graphicData uri="http://schemas.openxmlformats.org/drawingml/2006/table">
            <a:tbl>
              <a:tblPr/>
              <a:tblGrid>
                <a:gridCol w="8229600">
                  <a:extLst>
                    <a:ext uri="{9D8B030D-6E8A-4147-A177-3AD203B41FA5}">
                      <a16:colId xmlns:a16="http://schemas.microsoft.com/office/drawing/2014/main" val="935817849"/>
                    </a:ext>
                  </a:extLst>
                </a:gridCol>
              </a:tblGrid>
              <a:tr h="3963888">
                <a:tc>
                  <a:txBody>
                    <a:bodyPr/>
                    <a:lstStyle/>
                    <a:p>
                      <a:pPr marL="285750" indent="-285750">
                        <a:buFont typeface="Arial" panose="020B0604020202020204" pitchFamily="34" charset="0"/>
                        <a:buChar char="•"/>
                      </a:pPr>
                      <a:r>
                        <a:rPr lang="en-GB" dirty="0">
                          <a:effectLst/>
                          <a:latin typeface="Arial" panose="020B0604020202020204" pitchFamily="34" charset="0"/>
                        </a:rPr>
                        <a:t>On the last discharge on patient’s Buprenorphine dose was reduced from 10mcg to 5mcg. (April)</a:t>
                      </a:r>
                    </a:p>
                    <a:p>
                      <a:pPr marL="285750" indent="-285750">
                        <a:buFont typeface="Arial" panose="020B0604020202020204" pitchFamily="34" charset="0"/>
                        <a:buChar char="•"/>
                      </a:pPr>
                      <a:r>
                        <a:rPr lang="en-GB" dirty="0">
                          <a:effectLst/>
                          <a:latin typeface="Arial" panose="020B0604020202020204" pitchFamily="34" charset="0"/>
                        </a:rPr>
                        <a:t>The surgery last issued a prescription (March) for Buprenorphine was prior to admission, so the hospital supply is the current dose. </a:t>
                      </a:r>
                    </a:p>
                    <a:p>
                      <a:pPr marL="285750" indent="-285750">
                        <a:buFont typeface="Arial" panose="020B0604020202020204" pitchFamily="34" charset="0"/>
                        <a:buChar char="•"/>
                      </a:pPr>
                      <a:r>
                        <a:rPr lang="en-GB" dirty="0">
                          <a:effectLst/>
                          <a:latin typeface="Arial" panose="020B0604020202020204" pitchFamily="34" charset="0"/>
                        </a:rPr>
                        <a:t>The DMS (May) lists the strength at 10mcg which therefore is a dose increase. </a:t>
                      </a:r>
                    </a:p>
                    <a:p>
                      <a:pPr marL="285750" indent="-285750">
                        <a:buFont typeface="Arial" panose="020B0604020202020204" pitchFamily="34" charset="0"/>
                        <a:buChar char="•"/>
                      </a:pPr>
                      <a:r>
                        <a:rPr lang="en-GB" dirty="0">
                          <a:effectLst/>
                          <a:latin typeface="Arial" panose="020B0604020202020204" pitchFamily="34" charset="0"/>
                        </a:rPr>
                        <a:t>There is no indication in medication changes that the buprenorphine dose has been increased. Please confirm the correct dose. </a:t>
                      </a:r>
                    </a:p>
                    <a:p>
                      <a:pPr marL="285750" indent="-285750">
                        <a:buFont typeface="Arial" panose="020B0604020202020204" pitchFamily="34" charset="0"/>
                        <a:buChar char="•"/>
                      </a:pPr>
                      <a:endParaRPr lang="en-GB" dirty="0">
                        <a:effectLst/>
                        <a:latin typeface="Arial" panose="020B0604020202020204" pitchFamily="34" charset="0"/>
                      </a:endParaRPr>
                    </a:p>
                    <a:p>
                      <a:pPr marL="0" indent="0">
                        <a:buFont typeface="Arial" panose="020B0604020202020204" pitchFamily="34" charset="0"/>
                        <a:buNone/>
                      </a:pPr>
                      <a:r>
                        <a:rPr lang="en-GB" dirty="0">
                          <a:effectLst/>
                          <a:latin typeface="Arial" panose="020B0604020202020204" pitchFamily="34" charset="0"/>
                        </a:rPr>
                        <a:t>AND</a:t>
                      </a:r>
                    </a:p>
                    <a:p>
                      <a:pPr marL="285750" indent="-285750">
                        <a:buFont typeface="Arial" panose="020B0604020202020204" pitchFamily="34" charset="0"/>
                        <a:buChar char="•"/>
                      </a:pPr>
                      <a:endParaRPr lang="en-GB" dirty="0">
                        <a:effectLst/>
                        <a:latin typeface="Arial" panose="020B0604020202020204" pitchFamily="34" charset="0"/>
                      </a:endParaRPr>
                    </a:p>
                    <a:p>
                      <a:pPr marL="285750" indent="-285750">
                        <a:buFont typeface="Arial" panose="020B0604020202020204" pitchFamily="34" charset="0"/>
                        <a:buChar char="•"/>
                      </a:pPr>
                      <a:r>
                        <a:rPr lang="en-GB" dirty="0">
                          <a:effectLst/>
                          <a:latin typeface="Arial" panose="020B0604020202020204" pitchFamily="34" charset="0"/>
                        </a:rPr>
                        <a:t>Famotidine tablets: Famotidine listed in the Medication Changes section as 40mg. Famotidine listed in Discharge Medication as 20mg. Please confirm the correct dose. </a:t>
                      </a:r>
                    </a:p>
                  </a:txBody>
                  <a:tcPr marL="47625" marR="47625" marT="0" marB="0">
                    <a:lnL>
                      <a:noFill/>
                    </a:lnL>
                    <a:lnR>
                      <a:noFill/>
                    </a:lnR>
                    <a:lnT>
                      <a:noFill/>
                    </a:lnT>
                    <a:lnB>
                      <a:noFill/>
                    </a:lnB>
                    <a:noFill/>
                  </a:tcPr>
                </a:tc>
                <a:extLst>
                  <a:ext uri="{0D108BD9-81ED-4DB2-BD59-A6C34878D82A}">
                    <a16:rowId xmlns:a16="http://schemas.microsoft.com/office/drawing/2014/main" val="4058884234"/>
                  </a:ext>
                </a:extLst>
              </a:tr>
            </a:tbl>
          </a:graphicData>
        </a:graphic>
      </p:graphicFrame>
    </p:spTree>
    <p:extLst>
      <p:ext uri="{BB962C8B-B14F-4D97-AF65-F5344CB8AC3E}">
        <p14:creationId xmlns:p14="http://schemas.microsoft.com/office/powerpoint/2010/main" val="14559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Patient Safety</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a:xfrm>
            <a:off x="684000" y="1371600"/>
            <a:ext cx="7704000" cy="4581288"/>
          </a:xfrm>
        </p:spPr>
        <p:txBody>
          <a:bodyPr>
            <a:normAutofit/>
          </a:bodyPr>
          <a:lstStyle/>
          <a:p>
            <a:pPr marL="0" indent="0" algn="l" rtl="0">
              <a:buNone/>
            </a:pPr>
            <a:r>
              <a:rPr lang="en-GB" sz="2000" b="1" i="1" dirty="0">
                <a:solidFill>
                  <a:srgbClr val="000000"/>
                </a:solidFill>
                <a:latin typeface="Arial" panose="020B0604020202020204" pitchFamily="34" charset="0"/>
              </a:rPr>
              <a:t>Hospital response</a:t>
            </a:r>
            <a:r>
              <a:rPr lang="en-GB" sz="2000" b="1" i="1" u="none" strike="noStrike" dirty="0">
                <a:solidFill>
                  <a:srgbClr val="000000"/>
                </a:solidFill>
                <a:effectLst/>
                <a:latin typeface="Arial" panose="020B0604020202020204" pitchFamily="34" charset="0"/>
              </a:rPr>
              <a:t>:</a:t>
            </a:r>
          </a:p>
          <a:p>
            <a:pPr marL="0" indent="0" algn="l" rtl="0">
              <a:buNone/>
            </a:pPr>
            <a:endParaRPr lang="en-GB" sz="2000" b="1" i="1" dirty="0">
              <a:solidFill>
                <a:srgbClr val="000000"/>
              </a:solidFill>
              <a:latin typeface="Arial" panose="020B0604020202020204" pitchFamily="34" charset="0"/>
            </a:endParaRPr>
          </a:p>
          <a:p>
            <a:pPr marL="0" indent="0" algn="l" rtl="0">
              <a:buNone/>
            </a:pPr>
            <a:endParaRPr lang="en-GB" sz="1800" b="1" i="1"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9</a:t>
            </a:fld>
            <a:endParaRPr lang="en-GB">
              <a:solidFill>
                <a:srgbClr val="424D58"/>
              </a:solidFill>
            </a:endParaRPr>
          </a:p>
        </p:txBody>
      </p:sp>
      <p:graphicFrame>
        <p:nvGraphicFramePr>
          <p:cNvPr id="5" name="Table 4">
            <a:extLst>
              <a:ext uri="{FF2B5EF4-FFF2-40B4-BE49-F238E27FC236}">
                <a16:creationId xmlns:a16="http://schemas.microsoft.com/office/drawing/2014/main" id="{ABD69834-1285-722F-9362-EDB803610BFE}"/>
              </a:ext>
            </a:extLst>
          </p:cNvPr>
          <p:cNvGraphicFramePr>
            <a:graphicFrameLocks noGrp="1"/>
          </p:cNvGraphicFramePr>
          <p:nvPr>
            <p:extLst>
              <p:ext uri="{D42A27DB-BD31-4B8C-83A1-F6EECF244321}">
                <p14:modId xmlns:p14="http://schemas.microsoft.com/office/powerpoint/2010/main" val="1147377839"/>
              </p:ext>
            </p:extLst>
          </p:nvPr>
        </p:nvGraphicFramePr>
        <p:xfrm>
          <a:off x="457200" y="2057400"/>
          <a:ext cx="8229600" cy="2468880"/>
        </p:xfrm>
        <a:graphic>
          <a:graphicData uri="http://schemas.openxmlformats.org/drawingml/2006/table">
            <a:tbl>
              <a:tblPr/>
              <a:tblGrid>
                <a:gridCol w="8229600">
                  <a:extLst>
                    <a:ext uri="{9D8B030D-6E8A-4147-A177-3AD203B41FA5}">
                      <a16:colId xmlns:a16="http://schemas.microsoft.com/office/drawing/2014/main" val="344224550"/>
                    </a:ext>
                  </a:extLst>
                </a:gridCol>
              </a:tblGrid>
              <a:tr h="0">
                <a:tc>
                  <a:txBody>
                    <a:bodyPr/>
                    <a:lstStyle/>
                    <a:p>
                      <a:pPr marL="285750" indent="-285750">
                        <a:buFont typeface="Arial" panose="020B0604020202020204" pitchFamily="34" charset="0"/>
                        <a:buChar char="•"/>
                      </a:pPr>
                      <a:r>
                        <a:rPr lang="en-GB" dirty="0">
                          <a:effectLst/>
                          <a:latin typeface="Arial" panose="020B0604020202020204" pitchFamily="34" charset="0"/>
                        </a:rPr>
                        <a:t>According to the medicine reconciliation there was a bit of confusion which strength patch the patient was on as it wasn't actually prescribed on the previous D1 but did have a medication change note regarding it. </a:t>
                      </a:r>
                    </a:p>
                    <a:p>
                      <a:pPr marL="285750" indent="-285750">
                        <a:buFont typeface="Arial" panose="020B0604020202020204" pitchFamily="34" charset="0"/>
                        <a:buChar char="•"/>
                      </a:pPr>
                      <a:r>
                        <a:rPr lang="en-GB" dirty="0">
                          <a:effectLst/>
                          <a:latin typeface="Arial" panose="020B0604020202020204" pitchFamily="34" charset="0"/>
                        </a:rPr>
                        <a:t>However, the 10mcg strength was the most recent dose on EPMA. </a:t>
                      </a:r>
                    </a:p>
                    <a:p>
                      <a:pPr marL="285750" indent="-285750">
                        <a:buFont typeface="Arial" panose="020B0604020202020204" pitchFamily="34" charset="0"/>
                        <a:buChar char="•"/>
                      </a:pPr>
                      <a:r>
                        <a:rPr lang="en-GB" dirty="0">
                          <a:effectLst/>
                          <a:latin typeface="Arial" panose="020B0604020202020204" pitchFamily="34" charset="0"/>
                        </a:rPr>
                        <a:t>The nurse did confirm patient was wearing patch on admission but was unable to recall which strength. </a:t>
                      </a:r>
                    </a:p>
                    <a:p>
                      <a:pPr marL="285750" indent="-285750">
                        <a:buFont typeface="Arial" panose="020B0604020202020204" pitchFamily="34" charset="0"/>
                        <a:buChar char="•"/>
                      </a:pPr>
                      <a:r>
                        <a:rPr lang="en-GB" dirty="0">
                          <a:effectLst/>
                          <a:latin typeface="Arial" panose="020B0604020202020204" pitchFamily="34" charset="0"/>
                        </a:rPr>
                        <a:t>The medical team therefore, continued the dose at 10mcg/hr whilst inpatient and onto discharge. XX (CP) can the patient's ongoing analgesia be reviewed in primary care. </a:t>
                      </a:r>
                    </a:p>
                  </a:txBody>
                  <a:tcPr marL="47625" marR="47625" marT="0" marB="0">
                    <a:lnL>
                      <a:noFill/>
                    </a:lnL>
                    <a:lnR>
                      <a:noFill/>
                    </a:lnR>
                    <a:lnT>
                      <a:noFill/>
                    </a:lnT>
                    <a:lnB>
                      <a:noFill/>
                    </a:lnB>
                    <a:noFill/>
                  </a:tcPr>
                </a:tc>
                <a:extLst>
                  <a:ext uri="{0D108BD9-81ED-4DB2-BD59-A6C34878D82A}">
                    <a16:rowId xmlns:a16="http://schemas.microsoft.com/office/drawing/2014/main" val="1216176003"/>
                  </a:ext>
                </a:extLst>
              </a:tr>
            </a:tbl>
          </a:graphicData>
        </a:graphic>
      </p:graphicFrame>
    </p:spTree>
    <p:extLst>
      <p:ext uri="{BB962C8B-B14F-4D97-AF65-F5344CB8AC3E}">
        <p14:creationId xmlns:p14="http://schemas.microsoft.com/office/powerpoint/2010/main" val="1756822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8C0176C9F4784207BB15FCC29B25DAEF"/>
  <p:tag name="TPVERSION" val="5"/>
  <p:tag name="TPFULLVERSION" val="5.3.1.3337"/>
  <p:tag name="PPTVERSION" val="14"/>
  <p:tag name="TPOS" val="2"/>
</p:tagLst>
</file>

<file path=ppt/theme/theme1.xml><?xml version="1.0" encoding="utf-8"?>
<a:theme xmlns:a="http://schemas.openxmlformats.org/drawingml/2006/main" name="05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198333</TotalTime>
  <Words>1717</Words>
  <Application>Microsoft Office PowerPoint</Application>
  <PresentationFormat>On-screen Show (4:3)</PresentationFormat>
  <Paragraphs>210</Paragraphs>
  <Slides>30</Slides>
  <Notes>6</Notes>
  <HiddenSlides>0</HiddenSlides>
  <MMClips>0</MMClips>
  <ScaleCrop>false</ScaleCrop>
  <HeadingPairs>
    <vt:vector size="8" baseType="variant">
      <vt:variant>
        <vt:lpstr>Fonts Used</vt:lpstr>
      </vt:variant>
      <vt:variant>
        <vt:i4>7</vt:i4>
      </vt:variant>
      <vt:variant>
        <vt:lpstr>Theme</vt:lpstr>
      </vt:variant>
      <vt:variant>
        <vt:i4>3</vt:i4>
      </vt:variant>
      <vt:variant>
        <vt:lpstr>Slide Titles</vt:lpstr>
      </vt:variant>
      <vt:variant>
        <vt:i4>30</vt:i4>
      </vt:variant>
      <vt:variant>
        <vt:lpstr>Custom Shows</vt:lpstr>
      </vt:variant>
      <vt:variant>
        <vt:i4>1</vt:i4>
      </vt:variant>
    </vt:vector>
  </HeadingPairs>
  <TitlesOfParts>
    <vt:vector size="41" baseType="lpstr">
      <vt:lpstr>Arial</vt:lpstr>
      <vt:lpstr>Calibri</vt:lpstr>
      <vt:lpstr>Candara</vt:lpstr>
      <vt:lpstr>Helvetica</vt:lpstr>
      <vt:lpstr>Helvetica Now</vt:lpstr>
      <vt:lpstr>Segoe UI</vt:lpstr>
      <vt:lpstr>Wingdings</vt:lpstr>
      <vt:lpstr>05_NHSDigital_template_Image_Blue_v1</vt:lpstr>
      <vt:lpstr>6_NHSDigital_template_Image_Blue_v1</vt:lpstr>
      <vt:lpstr>7_NHSDigital_template_Image_Blue_v1</vt:lpstr>
      <vt:lpstr>Thinking Pharmacy First</vt:lpstr>
      <vt:lpstr>Patient Safety</vt:lpstr>
      <vt:lpstr>Patient Safety</vt:lpstr>
      <vt:lpstr>Patient Safety</vt:lpstr>
      <vt:lpstr>Patient Safety</vt:lpstr>
      <vt:lpstr>Patient Safety</vt:lpstr>
      <vt:lpstr>Patient Safety</vt:lpstr>
      <vt:lpstr>Patient Safety</vt:lpstr>
      <vt:lpstr>Patient Safety</vt:lpstr>
      <vt:lpstr>Patient Safety</vt:lpstr>
      <vt:lpstr>Patient Safety</vt:lpstr>
      <vt:lpstr>Patient Safety</vt:lpstr>
      <vt:lpstr>Patient Safety</vt:lpstr>
      <vt:lpstr>Discharge Medication Service</vt:lpstr>
      <vt:lpstr>Discharge Medication Service: Aims</vt:lpstr>
      <vt:lpstr>Discharge Medication Service: Benefits</vt:lpstr>
      <vt:lpstr>Discharge Medication Service: The 3 Steps </vt:lpstr>
      <vt:lpstr>Step 1: Check for clinical information and actions</vt:lpstr>
      <vt:lpstr>End of Life Care</vt:lpstr>
      <vt:lpstr>Collaborative working for better patient outcomes</vt:lpstr>
      <vt:lpstr>Pharmacy First Referral</vt:lpstr>
      <vt:lpstr>PowerPoint Presentation</vt:lpstr>
      <vt:lpstr>Accurx Referrals</vt:lpstr>
      <vt:lpstr>Accurx Referrals</vt:lpstr>
      <vt:lpstr>PowerPoint Presentation</vt:lpstr>
      <vt:lpstr>PowerPoint Presentation</vt:lpstr>
      <vt:lpstr>PowerPoint Presentation</vt:lpstr>
      <vt:lpstr>Patient Safety Issues</vt:lpstr>
      <vt:lpstr>PowerPoint Presentation</vt:lpstr>
      <vt:lpstr>Resources</vt:lpstr>
      <vt:lpstr>Looping intro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 (AKI)</dc:title>
  <dc:creator>steve_000</dc:creator>
  <cp:lastModifiedBy>SMITH, Emma (BHF LUNDWOOD SURGERY)</cp:lastModifiedBy>
  <cp:revision>366</cp:revision>
  <dcterms:created xsi:type="dcterms:W3CDTF">2006-08-16T00:00:00Z</dcterms:created>
  <dcterms:modified xsi:type="dcterms:W3CDTF">2024-07-18T09:11:59Z</dcterms:modified>
</cp:coreProperties>
</file>