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145708061" r:id="rId4"/>
    <p:sldId id="264" r:id="rId5"/>
    <p:sldId id="2145708064" r:id="rId6"/>
    <p:sldId id="2145708070" r:id="rId7"/>
    <p:sldId id="2145708069" r:id="rId8"/>
    <p:sldId id="2145708071" r:id="rId9"/>
    <p:sldId id="2145708068" r:id="rId10"/>
    <p:sldId id="2145708072" r:id="rId11"/>
    <p:sldId id="2145708073" r:id="rId12"/>
    <p:sldId id="21457080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69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3_2">
  <dgm:title val=""/>
  <dgm:desc val=""/>
  <dgm:catLst>
    <dgm:cat type="accent3" pri="13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D165BB-C76C-4AD3-AA87-53758BC913D4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04B1E85-C605-404C-87CB-E218C57AF927}">
      <dgm:prSet/>
      <dgm:spPr/>
      <dgm:t>
        <a:bodyPr/>
        <a:lstStyle/>
        <a:p>
          <a:pPr>
            <a:lnSpc>
              <a:spcPct val="100000"/>
            </a:lnSpc>
            <a:spcAft>
              <a:spcPts val="1500"/>
            </a:spcAft>
          </a:pPr>
          <a:r>
            <a:rPr lang="en-GB" dirty="0"/>
            <a:t>Jan-May 2024- Team Across Barnsley Primary Care Taking Part in a Series of Learning Sessions and Co-Labs Looking at How We can:</a:t>
          </a:r>
          <a:br>
            <a:rPr lang="en-GB" dirty="0"/>
          </a:br>
          <a:r>
            <a:rPr lang="en-GB" dirty="0"/>
            <a:t>- Improve Engagement between CP and GP</a:t>
          </a:r>
          <a:br>
            <a:rPr lang="en-GB" dirty="0"/>
          </a:br>
          <a:r>
            <a:rPr lang="en-GB" dirty="0"/>
            <a:t>- Improve Communication between CP and GP</a:t>
          </a:r>
          <a:br>
            <a:rPr lang="en-GB" dirty="0"/>
          </a:br>
          <a:r>
            <a:rPr lang="en-GB" dirty="0"/>
            <a:t>- Improve Collaboration between CP and GP</a:t>
          </a:r>
          <a:endParaRPr lang="en-US" dirty="0"/>
        </a:p>
      </dgm:t>
    </dgm:pt>
    <dgm:pt modelId="{479A7850-1C12-4997-B6BB-BB238C10BBFF}" type="parTrans" cxnId="{F157C230-E1D2-4B99-B25C-812D3ED9DF15}">
      <dgm:prSet/>
      <dgm:spPr/>
      <dgm:t>
        <a:bodyPr/>
        <a:lstStyle/>
        <a:p>
          <a:endParaRPr lang="en-US"/>
        </a:p>
      </dgm:t>
    </dgm:pt>
    <dgm:pt modelId="{D6AC4FD6-02B3-4362-A404-86FB88878ECF}" type="sibTrans" cxnId="{F157C230-E1D2-4B99-B25C-812D3ED9DF15}">
      <dgm:prSet/>
      <dgm:spPr/>
      <dgm:t>
        <a:bodyPr/>
        <a:lstStyle/>
        <a:p>
          <a:endParaRPr lang="en-US"/>
        </a:p>
      </dgm:t>
    </dgm:pt>
    <dgm:pt modelId="{5C81A32D-814E-4DA9-B0C0-256F93514D92}">
      <dgm:prSet/>
      <dgm:spPr/>
      <dgm:t>
        <a:bodyPr/>
        <a:lstStyle/>
        <a:p>
          <a:r>
            <a:rPr lang="en-GB" dirty="0"/>
            <a:t>Looking at: What Now? Near Future? What’s Over The Hill?</a:t>
          </a:r>
          <a:endParaRPr lang="en-US" dirty="0"/>
        </a:p>
      </dgm:t>
    </dgm:pt>
    <dgm:pt modelId="{F97E3508-FD35-43AA-9E20-BB0ABAF60F3D}" type="parTrans" cxnId="{947B133F-489E-4BA0-ABEC-0FEE064D0036}">
      <dgm:prSet/>
      <dgm:spPr/>
      <dgm:t>
        <a:bodyPr/>
        <a:lstStyle/>
        <a:p>
          <a:endParaRPr lang="en-US"/>
        </a:p>
      </dgm:t>
    </dgm:pt>
    <dgm:pt modelId="{529373CB-9C4B-4B11-9DBE-5A748BB0F1CA}" type="sibTrans" cxnId="{947B133F-489E-4BA0-ABEC-0FEE064D0036}">
      <dgm:prSet/>
      <dgm:spPr/>
      <dgm:t>
        <a:bodyPr/>
        <a:lstStyle/>
        <a:p>
          <a:endParaRPr lang="en-US"/>
        </a:p>
      </dgm:t>
    </dgm:pt>
    <dgm:pt modelId="{AF8CFC56-C518-438C-A091-F431F3002D38}">
      <dgm:prSet/>
      <dgm:spPr/>
      <dgm:t>
        <a:bodyPr/>
        <a:lstStyle/>
        <a:p>
          <a:pPr marL="0" marR="0" lvl="0" indent="0" defTabSz="914400" eaLnBrk="1" fontAlgn="auto" latinLnBrk="0" hangingPunct="1"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dirty="0"/>
            <a:t>Priorities for Near Future We are Focussing On</a:t>
          </a:r>
        </a:p>
        <a:p>
          <a:pPr marL="0" marR="0" lvl="0" indent="0" defTabSz="914400" eaLnBrk="1" fontAlgn="auto" latinLnBrk="0" hangingPunct="1"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dirty="0"/>
            <a:t>- CP/GP Engagement </a:t>
          </a:r>
        </a:p>
        <a:p>
          <a:pPr marL="0" marR="0" lvl="0" indent="0" defTabSz="914400" eaLnBrk="1" fontAlgn="auto" latinLnBrk="0" hangingPunct="1"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dirty="0"/>
            <a:t>- Communications and Pharmacy First</a:t>
          </a:r>
          <a:endParaRPr lang="en-US" dirty="0"/>
        </a:p>
      </dgm:t>
    </dgm:pt>
    <dgm:pt modelId="{C865F0CB-DC59-44DD-A9BA-ABA7EDF741D5}" type="parTrans" cxnId="{74CA1860-2840-41FD-809B-CAF5CE2899A1}">
      <dgm:prSet/>
      <dgm:spPr/>
      <dgm:t>
        <a:bodyPr/>
        <a:lstStyle/>
        <a:p>
          <a:endParaRPr lang="en-US"/>
        </a:p>
      </dgm:t>
    </dgm:pt>
    <dgm:pt modelId="{B41E7664-6B6B-4E97-82CD-119766BB7C3C}" type="sibTrans" cxnId="{74CA1860-2840-41FD-809B-CAF5CE2899A1}">
      <dgm:prSet/>
      <dgm:spPr/>
      <dgm:t>
        <a:bodyPr/>
        <a:lstStyle/>
        <a:p>
          <a:endParaRPr lang="en-US"/>
        </a:p>
      </dgm:t>
    </dgm:pt>
    <dgm:pt modelId="{C71CC694-C3BB-4CAA-A7E1-07E558F04F10}" type="pres">
      <dgm:prSet presAssocID="{2FD165BB-C76C-4AD3-AA87-53758BC913D4}" presName="vert0" presStyleCnt="0">
        <dgm:presLayoutVars>
          <dgm:dir/>
          <dgm:animOne val="branch"/>
          <dgm:animLvl val="lvl"/>
        </dgm:presLayoutVars>
      </dgm:prSet>
      <dgm:spPr/>
    </dgm:pt>
    <dgm:pt modelId="{CAE9FFEC-DA12-4A57-A269-BB3D308CF100}" type="pres">
      <dgm:prSet presAssocID="{804B1E85-C605-404C-87CB-E218C57AF927}" presName="thickLine" presStyleLbl="alignNode1" presStyleIdx="0" presStyleCnt="3"/>
      <dgm:spPr/>
    </dgm:pt>
    <dgm:pt modelId="{C7551F61-267D-4845-A8FE-A1263CB7E323}" type="pres">
      <dgm:prSet presAssocID="{804B1E85-C605-404C-87CB-E218C57AF927}" presName="horz1" presStyleCnt="0"/>
      <dgm:spPr/>
    </dgm:pt>
    <dgm:pt modelId="{33A80151-7F2A-45FE-B2D0-7AEDDD1E0DBA}" type="pres">
      <dgm:prSet presAssocID="{804B1E85-C605-404C-87CB-E218C57AF927}" presName="tx1" presStyleLbl="revTx" presStyleIdx="0" presStyleCnt="3" custScaleY="112634"/>
      <dgm:spPr/>
    </dgm:pt>
    <dgm:pt modelId="{A6AFC91E-66F2-4B6D-9BEC-871A97DB8B91}" type="pres">
      <dgm:prSet presAssocID="{804B1E85-C605-404C-87CB-E218C57AF927}" presName="vert1" presStyleCnt="0"/>
      <dgm:spPr/>
    </dgm:pt>
    <dgm:pt modelId="{C40DEF65-4CF0-4C39-A423-0B71273DA261}" type="pres">
      <dgm:prSet presAssocID="{5C81A32D-814E-4DA9-B0C0-256F93514D92}" presName="thickLine" presStyleLbl="alignNode1" presStyleIdx="1" presStyleCnt="3"/>
      <dgm:spPr/>
    </dgm:pt>
    <dgm:pt modelId="{BD4D56D7-A3F3-4933-83BA-27DEFA31F867}" type="pres">
      <dgm:prSet presAssocID="{5C81A32D-814E-4DA9-B0C0-256F93514D92}" presName="horz1" presStyleCnt="0"/>
      <dgm:spPr/>
    </dgm:pt>
    <dgm:pt modelId="{7B721152-9948-462F-AA66-58057E6985A1}" type="pres">
      <dgm:prSet presAssocID="{5C81A32D-814E-4DA9-B0C0-256F93514D92}" presName="tx1" presStyleLbl="revTx" presStyleIdx="1" presStyleCnt="3" custScaleY="46900"/>
      <dgm:spPr/>
    </dgm:pt>
    <dgm:pt modelId="{A3429A34-D0CF-45DC-AAA0-8C58F68378A8}" type="pres">
      <dgm:prSet presAssocID="{5C81A32D-814E-4DA9-B0C0-256F93514D92}" presName="vert1" presStyleCnt="0"/>
      <dgm:spPr/>
    </dgm:pt>
    <dgm:pt modelId="{C0A6F87C-6C93-4BD9-BFCF-8ED87FC1872B}" type="pres">
      <dgm:prSet presAssocID="{AF8CFC56-C518-438C-A091-F431F3002D38}" presName="thickLine" presStyleLbl="alignNode1" presStyleIdx="2" presStyleCnt="3"/>
      <dgm:spPr/>
    </dgm:pt>
    <dgm:pt modelId="{8DDEC936-0902-499F-9104-AA061F2BFF4B}" type="pres">
      <dgm:prSet presAssocID="{AF8CFC56-C518-438C-A091-F431F3002D38}" presName="horz1" presStyleCnt="0"/>
      <dgm:spPr/>
    </dgm:pt>
    <dgm:pt modelId="{9EC235B5-DA54-45DC-9540-285891498EE4}" type="pres">
      <dgm:prSet presAssocID="{AF8CFC56-C518-438C-A091-F431F3002D38}" presName="tx1" presStyleLbl="revTx" presStyleIdx="2" presStyleCnt="3" custScaleY="70703"/>
      <dgm:spPr/>
    </dgm:pt>
    <dgm:pt modelId="{949BFFF3-9FC6-49B7-8352-2B104C5F08FF}" type="pres">
      <dgm:prSet presAssocID="{AF8CFC56-C518-438C-A091-F431F3002D38}" presName="vert1" presStyleCnt="0"/>
      <dgm:spPr/>
    </dgm:pt>
  </dgm:ptLst>
  <dgm:cxnLst>
    <dgm:cxn modelId="{9B69D219-4BD7-4B3E-9ED8-A3D39156715C}" type="presOf" srcId="{2FD165BB-C76C-4AD3-AA87-53758BC913D4}" destId="{C71CC694-C3BB-4CAA-A7E1-07E558F04F10}" srcOrd="0" destOrd="0" presId="urn:microsoft.com/office/officeart/2008/layout/LinedList"/>
    <dgm:cxn modelId="{F157C230-E1D2-4B99-B25C-812D3ED9DF15}" srcId="{2FD165BB-C76C-4AD3-AA87-53758BC913D4}" destId="{804B1E85-C605-404C-87CB-E218C57AF927}" srcOrd="0" destOrd="0" parTransId="{479A7850-1C12-4997-B6BB-BB238C10BBFF}" sibTransId="{D6AC4FD6-02B3-4362-A404-86FB88878ECF}"/>
    <dgm:cxn modelId="{947B133F-489E-4BA0-ABEC-0FEE064D0036}" srcId="{2FD165BB-C76C-4AD3-AA87-53758BC913D4}" destId="{5C81A32D-814E-4DA9-B0C0-256F93514D92}" srcOrd="1" destOrd="0" parTransId="{F97E3508-FD35-43AA-9E20-BB0ABAF60F3D}" sibTransId="{529373CB-9C4B-4B11-9DBE-5A748BB0F1CA}"/>
    <dgm:cxn modelId="{74CA1860-2840-41FD-809B-CAF5CE2899A1}" srcId="{2FD165BB-C76C-4AD3-AA87-53758BC913D4}" destId="{AF8CFC56-C518-438C-A091-F431F3002D38}" srcOrd="2" destOrd="0" parTransId="{C865F0CB-DC59-44DD-A9BA-ABA7EDF741D5}" sibTransId="{B41E7664-6B6B-4E97-82CD-119766BB7C3C}"/>
    <dgm:cxn modelId="{2A1C2199-4802-44E1-A87D-4EDAD13DCE8B}" type="presOf" srcId="{AF8CFC56-C518-438C-A091-F431F3002D38}" destId="{9EC235B5-DA54-45DC-9540-285891498EE4}" srcOrd="0" destOrd="0" presId="urn:microsoft.com/office/officeart/2008/layout/LinedList"/>
    <dgm:cxn modelId="{5EC008D8-540C-4275-8AC0-DF6303085A03}" type="presOf" srcId="{5C81A32D-814E-4DA9-B0C0-256F93514D92}" destId="{7B721152-9948-462F-AA66-58057E6985A1}" srcOrd="0" destOrd="0" presId="urn:microsoft.com/office/officeart/2008/layout/LinedList"/>
    <dgm:cxn modelId="{B339A9D9-A4F4-4D48-AA46-3288B58F32A8}" type="presOf" srcId="{804B1E85-C605-404C-87CB-E218C57AF927}" destId="{33A80151-7F2A-45FE-B2D0-7AEDDD1E0DBA}" srcOrd="0" destOrd="0" presId="urn:microsoft.com/office/officeart/2008/layout/LinedList"/>
    <dgm:cxn modelId="{D2FC99CD-B699-4122-93AF-DFA3262CDDA1}" type="presParOf" srcId="{C71CC694-C3BB-4CAA-A7E1-07E558F04F10}" destId="{CAE9FFEC-DA12-4A57-A269-BB3D308CF100}" srcOrd="0" destOrd="0" presId="urn:microsoft.com/office/officeart/2008/layout/LinedList"/>
    <dgm:cxn modelId="{3D4BEE74-1008-40E6-B873-B5CFB9307FAF}" type="presParOf" srcId="{C71CC694-C3BB-4CAA-A7E1-07E558F04F10}" destId="{C7551F61-267D-4845-A8FE-A1263CB7E323}" srcOrd="1" destOrd="0" presId="urn:microsoft.com/office/officeart/2008/layout/LinedList"/>
    <dgm:cxn modelId="{C43A0378-E031-406B-A7B9-9C36E346D998}" type="presParOf" srcId="{C7551F61-267D-4845-A8FE-A1263CB7E323}" destId="{33A80151-7F2A-45FE-B2D0-7AEDDD1E0DBA}" srcOrd="0" destOrd="0" presId="urn:microsoft.com/office/officeart/2008/layout/LinedList"/>
    <dgm:cxn modelId="{DC2DEDE0-DCA1-42DB-AB04-B68FAB2C9D6D}" type="presParOf" srcId="{C7551F61-267D-4845-A8FE-A1263CB7E323}" destId="{A6AFC91E-66F2-4B6D-9BEC-871A97DB8B91}" srcOrd="1" destOrd="0" presId="urn:microsoft.com/office/officeart/2008/layout/LinedList"/>
    <dgm:cxn modelId="{206597C9-A425-4469-92D8-6E76A29C49D0}" type="presParOf" srcId="{C71CC694-C3BB-4CAA-A7E1-07E558F04F10}" destId="{C40DEF65-4CF0-4C39-A423-0B71273DA261}" srcOrd="2" destOrd="0" presId="urn:microsoft.com/office/officeart/2008/layout/LinedList"/>
    <dgm:cxn modelId="{BB2FB127-9B33-4570-AF0C-0E5DE362F10A}" type="presParOf" srcId="{C71CC694-C3BB-4CAA-A7E1-07E558F04F10}" destId="{BD4D56D7-A3F3-4933-83BA-27DEFA31F867}" srcOrd="3" destOrd="0" presId="urn:microsoft.com/office/officeart/2008/layout/LinedList"/>
    <dgm:cxn modelId="{ABD31F6B-3225-465B-82A9-9F5482EC8202}" type="presParOf" srcId="{BD4D56D7-A3F3-4933-83BA-27DEFA31F867}" destId="{7B721152-9948-462F-AA66-58057E6985A1}" srcOrd="0" destOrd="0" presId="urn:microsoft.com/office/officeart/2008/layout/LinedList"/>
    <dgm:cxn modelId="{69FFF3CB-A84E-4493-BF96-B4C4BC6ED401}" type="presParOf" srcId="{BD4D56D7-A3F3-4933-83BA-27DEFA31F867}" destId="{A3429A34-D0CF-45DC-AAA0-8C58F68378A8}" srcOrd="1" destOrd="0" presId="urn:microsoft.com/office/officeart/2008/layout/LinedList"/>
    <dgm:cxn modelId="{E5D05516-8630-4E8B-8279-79DCC4B31ABE}" type="presParOf" srcId="{C71CC694-C3BB-4CAA-A7E1-07E558F04F10}" destId="{C0A6F87C-6C93-4BD9-BFCF-8ED87FC1872B}" srcOrd="4" destOrd="0" presId="urn:microsoft.com/office/officeart/2008/layout/LinedList"/>
    <dgm:cxn modelId="{EE8638B1-62FE-4FAB-BFF6-5402346083FD}" type="presParOf" srcId="{C71CC694-C3BB-4CAA-A7E1-07E558F04F10}" destId="{8DDEC936-0902-499F-9104-AA061F2BFF4B}" srcOrd="5" destOrd="0" presId="urn:microsoft.com/office/officeart/2008/layout/LinedList"/>
    <dgm:cxn modelId="{3CD957A8-5135-4F79-9A03-521AAEF46447}" type="presParOf" srcId="{8DDEC936-0902-499F-9104-AA061F2BFF4B}" destId="{9EC235B5-DA54-45DC-9540-285891498EE4}" srcOrd="0" destOrd="0" presId="urn:microsoft.com/office/officeart/2008/layout/LinedList"/>
    <dgm:cxn modelId="{AAA9A50B-E2D3-4DE1-AFC8-2C2F8566F028}" type="presParOf" srcId="{8DDEC936-0902-499F-9104-AA061F2BFF4B}" destId="{949BFFF3-9FC6-49B7-8352-2B104C5F08F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05622B-5168-465E-9BD6-AB19A25BFAC9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2B76BC3-1539-4A85-8B6D-6202F9FE0922}">
      <dgm:prSet/>
      <dgm:spPr/>
      <dgm:t>
        <a:bodyPr/>
        <a:lstStyle/>
        <a:p>
          <a:r>
            <a:rPr lang="en-GB"/>
            <a:t>Pilot between Ashville Medical Centre and Lo’s Pharmacy Oaks Park (Feb 2024)</a:t>
          </a:r>
          <a:endParaRPr lang="en-US"/>
        </a:p>
      </dgm:t>
    </dgm:pt>
    <dgm:pt modelId="{41B14818-2283-42B5-B3E5-E61A5B1FCFAF}" type="parTrans" cxnId="{FFD62AE1-3BD1-4FCC-A18F-300409A29C33}">
      <dgm:prSet/>
      <dgm:spPr/>
      <dgm:t>
        <a:bodyPr/>
        <a:lstStyle/>
        <a:p>
          <a:endParaRPr lang="en-US"/>
        </a:p>
      </dgm:t>
    </dgm:pt>
    <dgm:pt modelId="{4D7B23E1-02F7-413A-AF2C-B3E237EF6D6C}" type="sibTrans" cxnId="{FFD62AE1-3BD1-4FCC-A18F-300409A29C33}">
      <dgm:prSet/>
      <dgm:spPr/>
      <dgm:t>
        <a:bodyPr/>
        <a:lstStyle/>
        <a:p>
          <a:endParaRPr lang="en-US"/>
        </a:p>
      </dgm:t>
    </dgm:pt>
    <dgm:pt modelId="{C7A86461-ADEC-4F7C-9FCE-AB66F672004F}">
      <dgm:prSet/>
      <dgm:spPr/>
      <dgm:t>
        <a:bodyPr/>
        <a:lstStyle/>
        <a:p>
          <a:r>
            <a:rPr lang="en-GB" dirty="0"/>
            <a:t>NHS Mail became main method of communication, with email subject highlighting level of priority</a:t>
          </a:r>
          <a:endParaRPr lang="en-US" dirty="0"/>
        </a:p>
      </dgm:t>
    </dgm:pt>
    <dgm:pt modelId="{EE293BED-6056-4E4F-ABEB-D6E199CF93E6}" type="parTrans" cxnId="{6CAFB1FE-ED73-49DA-891D-2C04FFC1CC80}">
      <dgm:prSet/>
      <dgm:spPr/>
      <dgm:t>
        <a:bodyPr/>
        <a:lstStyle/>
        <a:p>
          <a:endParaRPr lang="en-US"/>
        </a:p>
      </dgm:t>
    </dgm:pt>
    <dgm:pt modelId="{09929B40-A045-4ADA-9D15-8E8F51057344}" type="sibTrans" cxnId="{6CAFB1FE-ED73-49DA-891D-2C04FFC1CC80}">
      <dgm:prSet/>
      <dgm:spPr/>
      <dgm:t>
        <a:bodyPr/>
        <a:lstStyle/>
        <a:p>
          <a:endParaRPr lang="en-US"/>
        </a:p>
      </dgm:t>
    </dgm:pt>
    <dgm:pt modelId="{D8E44EB2-D562-4B47-A625-C8F9BEF13DC0}">
      <dgm:prSet/>
      <dgm:spPr/>
      <dgm:t>
        <a:bodyPr/>
        <a:lstStyle/>
        <a:p>
          <a:r>
            <a:rPr lang="en-GB" dirty="0"/>
            <a:t>Feedback from GP Practice and Pharmacy - Very positive</a:t>
          </a:r>
          <a:endParaRPr lang="en-US" dirty="0"/>
        </a:p>
      </dgm:t>
    </dgm:pt>
    <dgm:pt modelId="{2CF95A17-0A4B-4554-B71D-FA7F8A1BA1AE}" type="parTrans" cxnId="{923AEC63-32B7-473E-9772-5A12B2EBF55E}">
      <dgm:prSet/>
      <dgm:spPr/>
      <dgm:t>
        <a:bodyPr/>
        <a:lstStyle/>
        <a:p>
          <a:endParaRPr lang="en-US"/>
        </a:p>
      </dgm:t>
    </dgm:pt>
    <dgm:pt modelId="{E1328722-57E7-4579-9EC0-EC32398D1D76}" type="sibTrans" cxnId="{923AEC63-32B7-473E-9772-5A12B2EBF55E}">
      <dgm:prSet/>
      <dgm:spPr/>
      <dgm:t>
        <a:bodyPr/>
        <a:lstStyle/>
        <a:p>
          <a:endParaRPr lang="en-US"/>
        </a:p>
      </dgm:t>
    </dgm:pt>
    <dgm:pt modelId="{8F3F00DA-14C3-4E75-ABD5-AC917B5E9DCD}">
      <dgm:prSet/>
      <dgm:spPr/>
      <dgm:t>
        <a:bodyPr/>
        <a:lstStyle/>
        <a:p>
          <a:r>
            <a:rPr lang="en-GB" dirty="0"/>
            <a:t>Pharmacy comment - Emails getting handled smoothly and promptly</a:t>
          </a:r>
          <a:endParaRPr lang="en-US" dirty="0"/>
        </a:p>
      </dgm:t>
    </dgm:pt>
    <dgm:pt modelId="{E92787E7-4C6D-45D4-9D64-7B7C8676FAA3}" type="parTrans" cxnId="{8782D360-96DD-45AC-8461-D26829111069}">
      <dgm:prSet/>
      <dgm:spPr/>
      <dgm:t>
        <a:bodyPr/>
        <a:lstStyle/>
        <a:p>
          <a:endParaRPr lang="en-US"/>
        </a:p>
      </dgm:t>
    </dgm:pt>
    <dgm:pt modelId="{6B063B9C-C5D1-4EE2-8EC6-B47D1297CACF}" type="sibTrans" cxnId="{8782D360-96DD-45AC-8461-D26829111069}">
      <dgm:prSet/>
      <dgm:spPr/>
      <dgm:t>
        <a:bodyPr/>
        <a:lstStyle/>
        <a:p>
          <a:endParaRPr lang="en-US"/>
        </a:p>
      </dgm:t>
    </dgm:pt>
    <dgm:pt modelId="{7E7B84DE-2A10-41F3-BDFD-417DEC325768}">
      <dgm:prSet/>
      <dgm:spPr/>
      <dgm:t>
        <a:bodyPr/>
        <a:lstStyle/>
        <a:p>
          <a:r>
            <a:rPr lang="en-GB" dirty="0"/>
            <a:t>Acknowledgement that the same approach may not work everywhere</a:t>
          </a:r>
          <a:endParaRPr lang="en-US" dirty="0"/>
        </a:p>
      </dgm:t>
    </dgm:pt>
    <dgm:pt modelId="{88D0DC9B-96FF-40B9-A93D-D8E339B83426}" type="parTrans" cxnId="{9BAD6B70-739B-4AFD-9427-C135CAC63B1C}">
      <dgm:prSet/>
      <dgm:spPr/>
      <dgm:t>
        <a:bodyPr/>
        <a:lstStyle/>
        <a:p>
          <a:endParaRPr lang="en-US"/>
        </a:p>
      </dgm:t>
    </dgm:pt>
    <dgm:pt modelId="{25BCFA59-DCCD-4544-8DB2-37291B57BAD3}" type="sibTrans" cxnId="{9BAD6B70-739B-4AFD-9427-C135CAC63B1C}">
      <dgm:prSet/>
      <dgm:spPr/>
      <dgm:t>
        <a:bodyPr/>
        <a:lstStyle/>
        <a:p>
          <a:endParaRPr lang="en-US"/>
        </a:p>
      </dgm:t>
    </dgm:pt>
    <dgm:pt modelId="{B671A3DC-85D1-4093-9E81-018F4AB5156A}">
      <dgm:prSet/>
      <dgm:spPr/>
      <dgm:t>
        <a:bodyPr/>
        <a:lstStyle/>
        <a:p>
          <a:r>
            <a:rPr lang="en-US" dirty="0"/>
            <a:t>Work continuing - other alternatives being considered – </a:t>
          </a:r>
          <a:r>
            <a:rPr lang="en-US" dirty="0" err="1"/>
            <a:t>eg</a:t>
          </a:r>
          <a:r>
            <a:rPr lang="en-US" dirty="0"/>
            <a:t> </a:t>
          </a:r>
          <a:r>
            <a:rPr lang="en-US" dirty="0" err="1"/>
            <a:t>AccuRx</a:t>
          </a:r>
          <a:r>
            <a:rPr lang="en-US" dirty="0"/>
            <a:t>, GP Connect</a:t>
          </a:r>
        </a:p>
      </dgm:t>
    </dgm:pt>
    <dgm:pt modelId="{8220B8AC-E769-4212-8D32-FACD333805B0}" type="parTrans" cxnId="{B9A0EF37-526B-422B-8314-65B2E21C58F2}">
      <dgm:prSet/>
      <dgm:spPr/>
      <dgm:t>
        <a:bodyPr/>
        <a:lstStyle/>
        <a:p>
          <a:endParaRPr lang="en-GB"/>
        </a:p>
      </dgm:t>
    </dgm:pt>
    <dgm:pt modelId="{6478AC5E-5E17-4CC0-8717-78E0BEBFACF1}" type="sibTrans" cxnId="{B9A0EF37-526B-422B-8314-65B2E21C58F2}">
      <dgm:prSet/>
      <dgm:spPr/>
      <dgm:t>
        <a:bodyPr/>
        <a:lstStyle/>
        <a:p>
          <a:endParaRPr lang="en-GB"/>
        </a:p>
      </dgm:t>
    </dgm:pt>
    <dgm:pt modelId="{C7CD8D56-2114-4457-AA13-F5FF6159E92E}" type="pres">
      <dgm:prSet presAssocID="{5205622B-5168-465E-9BD6-AB19A25BFAC9}" presName="vert0" presStyleCnt="0">
        <dgm:presLayoutVars>
          <dgm:dir/>
          <dgm:animOne val="branch"/>
          <dgm:animLvl val="lvl"/>
        </dgm:presLayoutVars>
      </dgm:prSet>
      <dgm:spPr/>
    </dgm:pt>
    <dgm:pt modelId="{B07DA4FC-EC27-4807-BAF3-A8335FDAF590}" type="pres">
      <dgm:prSet presAssocID="{62B76BC3-1539-4A85-8B6D-6202F9FE0922}" presName="thickLine" presStyleLbl="alignNode1" presStyleIdx="0" presStyleCnt="6"/>
      <dgm:spPr/>
    </dgm:pt>
    <dgm:pt modelId="{F07815C7-8834-40E3-8A70-BE59663397C0}" type="pres">
      <dgm:prSet presAssocID="{62B76BC3-1539-4A85-8B6D-6202F9FE0922}" presName="horz1" presStyleCnt="0"/>
      <dgm:spPr/>
    </dgm:pt>
    <dgm:pt modelId="{E7BDD514-157F-4367-9178-F70B3EEC064D}" type="pres">
      <dgm:prSet presAssocID="{62B76BC3-1539-4A85-8B6D-6202F9FE0922}" presName="tx1" presStyleLbl="revTx" presStyleIdx="0" presStyleCnt="6"/>
      <dgm:spPr/>
    </dgm:pt>
    <dgm:pt modelId="{57B7EC5E-61FB-4B86-BD02-6CB24A7C97F8}" type="pres">
      <dgm:prSet presAssocID="{62B76BC3-1539-4A85-8B6D-6202F9FE0922}" presName="vert1" presStyleCnt="0"/>
      <dgm:spPr/>
    </dgm:pt>
    <dgm:pt modelId="{32C83A0D-CF56-4952-97EE-D4642688E8AF}" type="pres">
      <dgm:prSet presAssocID="{C7A86461-ADEC-4F7C-9FCE-AB66F672004F}" presName="thickLine" presStyleLbl="alignNode1" presStyleIdx="1" presStyleCnt="6"/>
      <dgm:spPr/>
    </dgm:pt>
    <dgm:pt modelId="{A2956222-2306-4CD4-BC77-5809343093B7}" type="pres">
      <dgm:prSet presAssocID="{C7A86461-ADEC-4F7C-9FCE-AB66F672004F}" presName="horz1" presStyleCnt="0"/>
      <dgm:spPr/>
    </dgm:pt>
    <dgm:pt modelId="{9FB030EA-D79D-4FF9-A024-4E9A57BF6A3C}" type="pres">
      <dgm:prSet presAssocID="{C7A86461-ADEC-4F7C-9FCE-AB66F672004F}" presName="tx1" presStyleLbl="revTx" presStyleIdx="1" presStyleCnt="6"/>
      <dgm:spPr/>
    </dgm:pt>
    <dgm:pt modelId="{68078CD2-BBB9-4BEE-B9E8-35950919B620}" type="pres">
      <dgm:prSet presAssocID="{C7A86461-ADEC-4F7C-9FCE-AB66F672004F}" presName="vert1" presStyleCnt="0"/>
      <dgm:spPr/>
    </dgm:pt>
    <dgm:pt modelId="{3F250F4F-2333-4B05-8760-77A66FE018F2}" type="pres">
      <dgm:prSet presAssocID="{D8E44EB2-D562-4B47-A625-C8F9BEF13DC0}" presName="thickLine" presStyleLbl="alignNode1" presStyleIdx="2" presStyleCnt="6"/>
      <dgm:spPr/>
    </dgm:pt>
    <dgm:pt modelId="{B7F18920-1AEC-487D-BFA3-8069F8942D75}" type="pres">
      <dgm:prSet presAssocID="{D8E44EB2-D562-4B47-A625-C8F9BEF13DC0}" presName="horz1" presStyleCnt="0"/>
      <dgm:spPr/>
    </dgm:pt>
    <dgm:pt modelId="{EF6F02D3-8F6F-4B4C-82A7-66C7C552A198}" type="pres">
      <dgm:prSet presAssocID="{D8E44EB2-D562-4B47-A625-C8F9BEF13DC0}" presName="tx1" presStyleLbl="revTx" presStyleIdx="2" presStyleCnt="6"/>
      <dgm:spPr/>
    </dgm:pt>
    <dgm:pt modelId="{7472565D-B3A9-46C6-9EC1-728C0D999837}" type="pres">
      <dgm:prSet presAssocID="{D8E44EB2-D562-4B47-A625-C8F9BEF13DC0}" presName="vert1" presStyleCnt="0"/>
      <dgm:spPr/>
    </dgm:pt>
    <dgm:pt modelId="{1C56CD7E-3588-49E1-8C3B-5D5A07B36E05}" type="pres">
      <dgm:prSet presAssocID="{8F3F00DA-14C3-4E75-ABD5-AC917B5E9DCD}" presName="thickLine" presStyleLbl="alignNode1" presStyleIdx="3" presStyleCnt="6"/>
      <dgm:spPr/>
    </dgm:pt>
    <dgm:pt modelId="{1B2271AF-6EBB-4F31-A1C0-0174A9E996A6}" type="pres">
      <dgm:prSet presAssocID="{8F3F00DA-14C3-4E75-ABD5-AC917B5E9DCD}" presName="horz1" presStyleCnt="0"/>
      <dgm:spPr/>
    </dgm:pt>
    <dgm:pt modelId="{DBC44733-616B-46A5-B51F-176207CF5EBB}" type="pres">
      <dgm:prSet presAssocID="{8F3F00DA-14C3-4E75-ABD5-AC917B5E9DCD}" presName="tx1" presStyleLbl="revTx" presStyleIdx="3" presStyleCnt="6"/>
      <dgm:spPr/>
    </dgm:pt>
    <dgm:pt modelId="{342E045D-5BEB-4212-A4BB-84F119B6355A}" type="pres">
      <dgm:prSet presAssocID="{8F3F00DA-14C3-4E75-ABD5-AC917B5E9DCD}" presName="vert1" presStyleCnt="0"/>
      <dgm:spPr/>
    </dgm:pt>
    <dgm:pt modelId="{96915E48-A606-4A86-9997-EA3FB912463F}" type="pres">
      <dgm:prSet presAssocID="{7E7B84DE-2A10-41F3-BDFD-417DEC325768}" presName="thickLine" presStyleLbl="alignNode1" presStyleIdx="4" presStyleCnt="6"/>
      <dgm:spPr/>
    </dgm:pt>
    <dgm:pt modelId="{25F9D11F-1780-4941-BEE3-AD713C4F3FEB}" type="pres">
      <dgm:prSet presAssocID="{7E7B84DE-2A10-41F3-BDFD-417DEC325768}" presName="horz1" presStyleCnt="0"/>
      <dgm:spPr/>
    </dgm:pt>
    <dgm:pt modelId="{2A01FAA8-6714-41E7-B66D-9FE7F1C47E93}" type="pres">
      <dgm:prSet presAssocID="{7E7B84DE-2A10-41F3-BDFD-417DEC325768}" presName="tx1" presStyleLbl="revTx" presStyleIdx="4" presStyleCnt="6"/>
      <dgm:spPr/>
    </dgm:pt>
    <dgm:pt modelId="{05461BB7-721A-4190-94A3-462D347BA44A}" type="pres">
      <dgm:prSet presAssocID="{7E7B84DE-2A10-41F3-BDFD-417DEC325768}" presName="vert1" presStyleCnt="0"/>
      <dgm:spPr/>
    </dgm:pt>
    <dgm:pt modelId="{05F2D88F-5A3A-40F3-BB11-06BFE03CCA99}" type="pres">
      <dgm:prSet presAssocID="{B671A3DC-85D1-4093-9E81-018F4AB5156A}" presName="thickLine" presStyleLbl="alignNode1" presStyleIdx="5" presStyleCnt="6"/>
      <dgm:spPr/>
    </dgm:pt>
    <dgm:pt modelId="{E99B1C1A-20EA-4728-8D54-1A7FABC076B1}" type="pres">
      <dgm:prSet presAssocID="{B671A3DC-85D1-4093-9E81-018F4AB5156A}" presName="horz1" presStyleCnt="0"/>
      <dgm:spPr/>
    </dgm:pt>
    <dgm:pt modelId="{0340276E-2B78-4775-9283-C7E90C64DE46}" type="pres">
      <dgm:prSet presAssocID="{B671A3DC-85D1-4093-9E81-018F4AB5156A}" presName="tx1" presStyleLbl="revTx" presStyleIdx="5" presStyleCnt="6"/>
      <dgm:spPr/>
    </dgm:pt>
    <dgm:pt modelId="{8E3F8CB0-9872-458A-A2AB-F46C6BB1BA88}" type="pres">
      <dgm:prSet presAssocID="{B671A3DC-85D1-4093-9E81-018F4AB5156A}" presName="vert1" presStyleCnt="0"/>
      <dgm:spPr/>
    </dgm:pt>
  </dgm:ptLst>
  <dgm:cxnLst>
    <dgm:cxn modelId="{E8D2A71E-17A3-403D-B1AC-D4C93E6CF52B}" type="presOf" srcId="{7E7B84DE-2A10-41F3-BDFD-417DEC325768}" destId="{2A01FAA8-6714-41E7-B66D-9FE7F1C47E93}" srcOrd="0" destOrd="0" presId="urn:microsoft.com/office/officeart/2008/layout/LinedList"/>
    <dgm:cxn modelId="{B9A0EF37-526B-422B-8314-65B2E21C58F2}" srcId="{5205622B-5168-465E-9BD6-AB19A25BFAC9}" destId="{B671A3DC-85D1-4093-9E81-018F4AB5156A}" srcOrd="5" destOrd="0" parTransId="{8220B8AC-E769-4212-8D32-FACD333805B0}" sibTransId="{6478AC5E-5E17-4CC0-8717-78E0BEBFACF1}"/>
    <dgm:cxn modelId="{8782D360-96DD-45AC-8461-D26829111069}" srcId="{5205622B-5168-465E-9BD6-AB19A25BFAC9}" destId="{8F3F00DA-14C3-4E75-ABD5-AC917B5E9DCD}" srcOrd="3" destOrd="0" parTransId="{E92787E7-4C6D-45D4-9D64-7B7C8676FAA3}" sibTransId="{6B063B9C-C5D1-4EE2-8EC6-B47D1297CACF}"/>
    <dgm:cxn modelId="{923AEC63-32B7-473E-9772-5A12B2EBF55E}" srcId="{5205622B-5168-465E-9BD6-AB19A25BFAC9}" destId="{D8E44EB2-D562-4B47-A625-C8F9BEF13DC0}" srcOrd="2" destOrd="0" parTransId="{2CF95A17-0A4B-4554-B71D-FA7F8A1BA1AE}" sibTransId="{E1328722-57E7-4579-9EC0-EC32398D1D76}"/>
    <dgm:cxn modelId="{890B7665-9E83-440E-8E0B-E4835C866BB2}" type="presOf" srcId="{8F3F00DA-14C3-4E75-ABD5-AC917B5E9DCD}" destId="{DBC44733-616B-46A5-B51F-176207CF5EBB}" srcOrd="0" destOrd="0" presId="urn:microsoft.com/office/officeart/2008/layout/LinedList"/>
    <dgm:cxn modelId="{9BAD6B70-739B-4AFD-9427-C135CAC63B1C}" srcId="{5205622B-5168-465E-9BD6-AB19A25BFAC9}" destId="{7E7B84DE-2A10-41F3-BDFD-417DEC325768}" srcOrd="4" destOrd="0" parTransId="{88D0DC9B-96FF-40B9-A93D-D8E339B83426}" sibTransId="{25BCFA59-DCCD-4544-8DB2-37291B57BAD3}"/>
    <dgm:cxn modelId="{34C96EB7-E1E5-413D-A85F-4611947CB39E}" type="presOf" srcId="{B671A3DC-85D1-4093-9E81-018F4AB5156A}" destId="{0340276E-2B78-4775-9283-C7E90C64DE46}" srcOrd="0" destOrd="0" presId="urn:microsoft.com/office/officeart/2008/layout/LinedList"/>
    <dgm:cxn modelId="{7B4B45C9-6F97-4E9B-8075-3DE1974830FB}" type="presOf" srcId="{62B76BC3-1539-4A85-8B6D-6202F9FE0922}" destId="{E7BDD514-157F-4367-9178-F70B3EEC064D}" srcOrd="0" destOrd="0" presId="urn:microsoft.com/office/officeart/2008/layout/LinedList"/>
    <dgm:cxn modelId="{FFD62AE1-3BD1-4FCC-A18F-300409A29C33}" srcId="{5205622B-5168-465E-9BD6-AB19A25BFAC9}" destId="{62B76BC3-1539-4A85-8B6D-6202F9FE0922}" srcOrd="0" destOrd="0" parTransId="{41B14818-2283-42B5-B3E5-E61A5B1FCFAF}" sibTransId="{4D7B23E1-02F7-413A-AF2C-B3E237EF6D6C}"/>
    <dgm:cxn modelId="{710E0DED-893E-4051-BC0B-6F8162D9A3EF}" type="presOf" srcId="{C7A86461-ADEC-4F7C-9FCE-AB66F672004F}" destId="{9FB030EA-D79D-4FF9-A024-4E9A57BF6A3C}" srcOrd="0" destOrd="0" presId="urn:microsoft.com/office/officeart/2008/layout/LinedList"/>
    <dgm:cxn modelId="{CBA5D9F3-1CA5-4A7D-A250-89D9CCFFF78D}" type="presOf" srcId="{D8E44EB2-D562-4B47-A625-C8F9BEF13DC0}" destId="{EF6F02D3-8F6F-4B4C-82A7-66C7C552A198}" srcOrd="0" destOrd="0" presId="urn:microsoft.com/office/officeart/2008/layout/LinedList"/>
    <dgm:cxn modelId="{5D2FA9FC-E4AD-44FC-9D94-AFD7E73D81EC}" type="presOf" srcId="{5205622B-5168-465E-9BD6-AB19A25BFAC9}" destId="{C7CD8D56-2114-4457-AA13-F5FF6159E92E}" srcOrd="0" destOrd="0" presId="urn:microsoft.com/office/officeart/2008/layout/LinedList"/>
    <dgm:cxn modelId="{6CAFB1FE-ED73-49DA-891D-2C04FFC1CC80}" srcId="{5205622B-5168-465E-9BD6-AB19A25BFAC9}" destId="{C7A86461-ADEC-4F7C-9FCE-AB66F672004F}" srcOrd="1" destOrd="0" parTransId="{EE293BED-6056-4E4F-ABEB-D6E199CF93E6}" sibTransId="{09929B40-A045-4ADA-9D15-8E8F51057344}"/>
    <dgm:cxn modelId="{39A250AE-F321-45A5-AF89-ECFE53E4769B}" type="presParOf" srcId="{C7CD8D56-2114-4457-AA13-F5FF6159E92E}" destId="{B07DA4FC-EC27-4807-BAF3-A8335FDAF590}" srcOrd="0" destOrd="0" presId="urn:microsoft.com/office/officeart/2008/layout/LinedList"/>
    <dgm:cxn modelId="{8384254D-5090-4122-AA58-730FF4AB53BE}" type="presParOf" srcId="{C7CD8D56-2114-4457-AA13-F5FF6159E92E}" destId="{F07815C7-8834-40E3-8A70-BE59663397C0}" srcOrd="1" destOrd="0" presId="urn:microsoft.com/office/officeart/2008/layout/LinedList"/>
    <dgm:cxn modelId="{C6D9C80E-6880-4843-8285-A5482AB7A60F}" type="presParOf" srcId="{F07815C7-8834-40E3-8A70-BE59663397C0}" destId="{E7BDD514-157F-4367-9178-F70B3EEC064D}" srcOrd="0" destOrd="0" presId="urn:microsoft.com/office/officeart/2008/layout/LinedList"/>
    <dgm:cxn modelId="{E1F45E08-4A20-49BE-9D13-FD74F36C3A10}" type="presParOf" srcId="{F07815C7-8834-40E3-8A70-BE59663397C0}" destId="{57B7EC5E-61FB-4B86-BD02-6CB24A7C97F8}" srcOrd="1" destOrd="0" presId="urn:microsoft.com/office/officeart/2008/layout/LinedList"/>
    <dgm:cxn modelId="{BCB50071-7FFD-4AD7-B24F-64B7BABA9E03}" type="presParOf" srcId="{C7CD8D56-2114-4457-AA13-F5FF6159E92E}" destId="{32C83A0D-CF56-4952-97EE-D4642688E8AF}" srcOrd="2" destOrd="0" presId="urn:microsoft.com/office/officeart/2008/layout/LinedList"/>
    <dgm:cxn modelId="{95B2D056-9347-4176-85F5-A983BF79353B}" type="presParOf" srcId="{C7CD8D56-2114-4457-AA13-F5FF6159E92E}" destId="{A2956222-2306-4CD4-BC77-5809343093B7}" srcOrd="3" destOrd="0" presId="urn:microsoft.com/office/officeart/2008/layout/LinedList"/>
    <dgm:cxn modelId="{AD108844-3176-4F9A-A066-088611F46CDA}" type="presParOf" srcId="{A2956222-2306-4CD4-BC77-5809343093B7}" destId="{9FB030EA-D79D-4FF9-A024-4E9A57BF6A3C}" srcOrd="0" destOrd="0" presId="urn:microsoft.com/office/officeart/2008/layout/LinedList"/>
    <dgm:cxn modelId="{C821EEC5-B4E5-4D7A-A9A3-92396C4A9DE6}" type="presParOf" srcId="{A2956222-2306-4CD4-BC77-5809343093B7}" destId="{68078CD2-BBB9-4BEE-B9E8-35950919B620}" srcOrd="1" destOrd="0" presId="urn:microsoft.com/office/officeart/2008/layout/LinedList"/>
    <dgm:cxn modelId="{A193C6D1-7D75-4C16-8E6D-33CEED6DEF1A}" type="presParOf" srcId="{C7CD8D56-2114-4457-AA13-F5FF6159E92E}" destId="{3F250F4F-2333-4B05-8760-77A66FE018F2}" srcOrd="4" destOrd="0" presId="urn:microsoft.com/office/officeart/2008/layout/LinedList"/>
    <dgm:cxn modelId="{40E8FBAE-675E-4A2E-A7C8-1002FFEEC619}" type="presParOf" srcId="{C7CD8D56-2114-4457-AA13-F5FF6159E92E}" destId="{B7F18920-1AEC-487D-BFA3-8069F8942D75}" srcOrd="5" destOrd="0" presId="urn:microsoft.com/office/officeart/2008/layout/LinedList"/>
    <dgm:cxn modelId="{BF9530FB-8B05-45FA-AE25-4FD53B713B70}" type="presParOf" srcId="{B7F18920-1AEC-487D-BFA3-8069F8942D75}" destId="{EF6F02D3-8F6F-4B4C-82A7-66C7C552A198}" srcOrd="0" destOrd="0" presId="urn:microsoft.com/office/officeart/2008/layout/LinedList"/>
    <dgm:cxn modelId="{054C734D-D308-4267-9955-8F2AB606CFD5}" type="presParOf" srcId="{B7F18920-1AEC-487D-BFA3-8069F8942D75}" destId="{7472565D-B3A9-46C6-9EC1-728C0D999837}" srcOrd="1" destOrd="0" presId="urn:microsoft.com/office/officeart/2008/layout/LinedList"/>
    <dgm:cxn modelId="{4431C8D0-FBB3-436D-B3F9-DEA665C26E1B}" type="presParOf" srcId="{C7CD8D56-2114-4457-AA13-F5FF6159E92E}" destId="{1C56CD7E-3588-49E1-8C3B-5D5A07B36E05}" srcOrd="6" destOrd="0" presId="urn:microsoft.com/office/officeart/2008/layout/LinedList"/>
    <dgm:cxn modelId="{67EB3DB7-F57C-4D77-BA48-E3D3C49F74A2}" type="presParOf" srcId="{C7CD8D56-2114-4457-AA13-F5FF6159E92E}" destId="{1B2271AF-6EBB-4F31-A1C0-0174A9E996A6}" srcOrd="7" destOrd="0" presId="urn:microsoft.com/office/officeart/2008/layout/LinedList"/>
    <dgm:cxn modelId="{C5FF3943-4BA6-4B9B-AEE5-26C22CD9A962}" type="presParOf" srcId="{1B2271AF-6EBB-4F31-A1C0-0174A9E996A6}" destId="{DBC44733-616B-46A5-B51F-176207CF5EBB}" srcOrd="0" destOrd="0" presId="urn:microsoft.com/office/officeart/2008/layout/LinedList"/>
    <dgm:cxn modelId="{8EC1FCE4-A90F-4C12-9338-3AED8147E011}" type="presParOf" srcId="{1B2271AF-6EBB-4F31-A1C0-0174A9E996A6}" destId="{342E045D-5BEB-4212-A4BB-84F119B6355A}" srcOrd="1" destOrd="0" presId="urn:microsoft.com/office/officeart/2008/layout/LinedList"/>
    <dgm:cxn modelId="{D9DED537-1AF2-45FE-A1E7-486BC598BA2A}" type="presParOf" srcId="{C7CD8D56-2114-4457-AA13-F5FF6159E92E}" destId="{96915E48-A606-4A86-9997-EA3FB912463F}" srcOrd="8" destOrd="0" presId="urn:microsoft.com/office/officeart/2008/layout/LinedList"/>
    <dgm:cxn modelId="{0B5E4DA2-219C-45EB-8CFA-03A74AD91A30}" type="presParOf" srcId="{C7CD8D56-2114-4457-AA13-F5FF6159E92E}" destId="{25F9D11F-1780-4941-BEE3-AD713C4F3FEB}" srcOrd="9" destOrd="0" presId="urn:microsoft.com/office/officeart/2008/layout/LinedList"/>
    <dgm:cxn modelId="{860CD0FE-5A15-4132-B793-F6836B9635F1}" type="presParOf" srcId="{25F9D11F-1780-4941-BEE3-AD713C4F3FEB}" destId="{2A01FAA8-6714-41E7-B66D-9FE7F1C47E93}" srcOrd="0" destOrd="0" presId="urn:microsoft.com/office/officeart/2008/layout/LinedList"/>
    <dgm:cxn modelId="{AFC3050F-99BA-454E-8672-1DF4D04D12D4}" type="presParOf" srcId="{25F9D11F-1780-4941-BEE3-AD713C4F3FEB}" destId="{05461BB7-721A-4190-94A3-462D347BA44A}" srcOrd="1" destOrd="0" presId="urn:microsoft.com/office/officeart/2008/layout/LinedList"/>
    <dgm:cxn modelId="{2708180D-2563-49F0-8665-EE6E08DE09AF}" type="presParOf" srcId="{C7CD8D56-2114-4457-AA13-F5FF6159E92E}" destId="{05F2D88F-5A3A-40F3-BB11-06BFE03CCA99}" srcOrd="10" destOrd="0" presId="urn:microsoft.com/office/officeart/2008/layout/LinedList"/>
    <dgm:cxn modelId="{C3FB07FD-AECB-4693-9D02-2CF737DED4F5}" type="presParOf" srcId="{C7CD8D56-2114-4457-AA13-F5FF6159E92E}" destId="{E99B1C1A-20EA-4728-8D54-1A7FABC076B1}" srcOrd="11" destOrd="0" presId="urn:microsoft.com/office/officeart/2008/layout/LinedList"/>
    <dgm:cxn modelId="{EDC2673E-AE86-4943-B1F4-DC1716773CCD}" type="presParOf" srcId="{E99B1C1A-20EA-4728-8D54-1A7FABC076B1}" destId="{0340276E-2B78-4775-9283-C7E90C64DE46}" srcOrd="0" destOrd="0" presId="urn:microsoft.com/office/officeart/2008/layout/LinedList"/>
    <dgm:cxn modelId="{E2587477-D01F-42B6-A6EB-3070D0A11CD0}" type="presParOf" srcId="{E99B1C1A-20EA-4728-8D54-1A7FABC076B1}" destId="{8E3F8CB0-9872-458A-A2AB-F46C6BB1BA8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0924B9-512C-40B7-AE42-A09C1AE79873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bg_accent3_2" csCatId="accent3" phldr="1"/>
      <dgm:spPr/>
      <dgm:t>
        <a:bodyPr/>
        <a:lstStyle/>
        <a:p>
          <a:endParaRPr lang="en-US"/>
        </a:p>
      </dgm:t>
    </dgm:pt>
    <dgm:pt modelId="{01A088D0-1F19-4203-A3A8-B27776DD80A0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Working Closely with CPSY </a:t>
          </a:r>
          <a:endParaRPr lang="en-US"/>
        </a:p>
      </dgm:t>
    </dgm:pt>
    <dgm:pt modelId="{6E463152-323C-4FDB-9525-1E75E3F5710B}" type="parTrans" cxnId="{D42A5F33-A348-4CFE-8B1F-E005A831B8FB}">
      <dgm:prSet/>
      <dgm:spPr/>
      <dgm:t>
        <a:bodyPr/>
        <a:lstStyle/>
        <a:p>
          <a:endParaRPr lang="en-US"/>
        </a:p>
      </dgm:t>
    </dgm:pt>
    <dgm:pt modelId="{C1D060A1-F3C7-4D02-BE3C-820FD421EAF3}" type="sibTrans" cxnId="{D42A5F33-A348-4CFE-8B1F-E005A831B8F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F76D4F1-6850-42AD-9D6A-BB4F18BD85E3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Working Closely with ICB Community Pharmacy Clinical Lead</a:t>
          </a:r>
          <a:endParaRPr lang="en-US"/>
        </a:p>
      </dgm:t>
    </dgm:pt>
    <dgm:pt modelId="{1CB62229-2E95-456F-882D-871EAE00DB5C}" type="parTrans" cxnId="{DC626D19-960A-47EA-9EB6-98836CB9EAA6}">
      <dgm:prSet/>
      <dgm:spPr/>
      <dgm:t>
        <a:bodyPr/>
        <a:lstStyle/>
        <a:p>
          <a:endParaRPr lang="en-US"/>
        </a:p>
      </dgm:t>
    </dgm:pt>
    <dgm:pt modelId="{30C08332-0AFE-4C93-AF0D-C7A80E01CF69}" type="sibTrans" cxnId="{DC626D19-960A-47EA-9EB6-98836CB9EAA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72AD26D-867B-4B0A-8E7B-D2487AA2662B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Attending SY Pharmacy First Steering Group meetings</a:t>
          </a:r>
          <a:endParaRPr lang="en-US"/>
        </a:p>
      </dgm:t>
    </dgm:pt>
    <dgm:pt modelId="{BC76E2B6-7265-40F2-916B-840094377394}" type="parTrans" cxnId="{3479AA32-9F94-4CE5-BEA6-DF9C1AF671B1}">
      <dgm:prSet/>
      <dgm:spPr/>
      <dgm:t>
        <a:bodyPr/>
        <a:lstStyle/>
        <a:p>
          <a:endParaRPr lang="en-US"/>
        </a:p>
      </dgm:t>
    </dgm:pt>
    <dgm:pt modelId="{300E1929-E710-4896-B8E4-FE90F1A673D9}" type="sibTrans" cxnId="{3479AA32-9F94-4CE5-BEA6-DF9C1AF671B1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881E91A-0F45-42E4-AA18-3BD1DF7DA4F1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Attended Barnsley GP Practice Manager Meeting Mar. 2024 with SY ICB Community Pharmacy Clinical Lead</a:t>
          </a:r>
          <a:endParaRPr lang="en-US" dirty="0"/>
        </a:p>
      </dgm:t>
    </dgm:pt>
    <dgm:pt modelId="{E6D99888-D5B5-4C3A-B811-67F5AA0D5488}" type="parTrans" cxnId="{E61D4250-AC8D-4BB6-B3D2-E6B07834FA6B}">
      <dgm:prSet/>
      <dgm:spPr/>
      <dgm:t>
        <a:bodyPr/>
        <a:lstStyle/>
        <a:p>
          <a:endParaRPr lang="en-US"/>
        </a:p>
      </dgm:t>
    </dgm:pt>
    <dgm:pt modelId="{5479A7B6-D3C3-4EC0-8AAC-D383C4620A49}" type="sibTrans" cxnId="{E61D4250-AC8D-4BB6-B3D2-E6B07834FA6B}">
      <dgm:prSet/>
      <dgm:spPr/>
      <dgm:t>
        <a:bodyPr/>
        <a:lstStyle/>
        <a:p>
          <a:endParaRPr lang="en-US"/>
        </a:p>
      </dgm:t>
    </dgm:pt>
    <dgm:pt modelId="{666CE88A-42A0-4FBB-B8E7-3A49893E87E4}" type="pres">
      <dgm:prSet presAssocID="{BF0924B9-512C-40B7-AE42-A09C1AE79873}" presName="root" presStyleCnt="0">
        <dgm:presLayoutVars>
          <dgm:dir/>
          <dgm:resizeHandles val="exact"/>
        </dgm:presLayoutVars>
      </dgm:prSet>
      <dgm:spPr/>
    </dgm:pt>
    <dgm:pt modelId="{C1141C35-6A63-4939-ABDE-F3139C1BDC2E}" type="pres">
      <dgm:prSet presAssocID="{BF0924B9-512C-40B7-AE42-A09C1AE79873}" presName="container" presStyleCnt="0">
        <dgm:presLayoutVars>
          <dgm:dir/>
          <dgm:resizeHandles val="exact"/>
        </dgm:presLayoutVars>
      </dgm:prSet>
      <dgm:spPr/>
    </dgm:pt>
    <dgm:pt modelId="{C589D338-929C-4D05-80FE-E0509D4FC330}" type="pres">
      <dgm:prSet presAssocID="{01A088D0-1F19-4203-A3A8-B27776DD80A0}" presName="compNode" presStyleCnt="0"/>
      <dgm:spPr/>
    </dgm:pt>
    <dgm:pt modelId="{99758222-2F04-4E4B-A005-624EBE47F42C}" type="pres">
      <dgm:prSet presAssocID="{01A088D0-1F19-4203-A3A8-B27776DD80A0}" presName="iconBgRect" presStyleLbl="bgShp" presStyleIdx="0" presStyleCnt="4"/>
      <dgm:spPr/>
    </dgm:pt>
    <dgm:pt modelId="{17187435-7634-4E59-8C7F-6A5504E8EA52}" type="pres">
      <dgm:prSet presAssocID="{01A088D0-1F19-4203-A3A8-B27776DD80A0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5344CF64-AED3-48A7-B8E3-E5572F64AD67}" type="pres">
      <dgm:prSet presAssocID="{01A088D0-1F19-4203-A3A8-B27776DD80A0}" presName="spaceRect" presStyleCnt="0"/>
      <dgm:spPr/>
    </dgm:pt>
    <dgm:pt modelId="{D876ADD3-521C-4528-9C95-EF15927EECCA}" type="pres">
      <dgm:prSet presAssocID="{01A088D0-1F19-4203-A3A8-B27776DD80A0}" presName="textRect" presStyleLbl="revTx" presStyleIdx="0" presStyleCnt="4">
        <dgm:presLayoutVars>
          <dgm:chMax val="1"/>
          <dgm:chPref val="1"/>
        </dgm:presLayoutVars>
      </dgm:prSet>
      <dgm:spPr/>
    </dgm:pt>
    <dgm:pt modelId="{98128C91-A8B8-40DF-A506-1B62EE12D934}" type="pres">
      <dgm:prSet presAssocID="{C1D060A1-F3C7-4D02-BE3C-820FD421EAF3}" presName="sibTrans" presStyleLbl="sibTrans2D1" presStyleIdx="0" presStyleCnt="0"/>
      <dgm:spPr/>
    </dgm:pt>
    <dgm:pt modelId="{F9E08726-B1AA-4C98-AC70-84E6F5ADFC18}" type="pres">
      <dgm:prSet presAssocID="{5F76D4F1-6850-42AD-9D6A-BB4F18BD85E3}" presName="compNode" presStyleCnt="0"/>
      <dgm:spPr/>
    </dgm:pt>
    <dgm:pt modelId="{E7A9DD41-70D2-4B2E-9EC3-B675D66114D2}" type="pres">
      <dgm:prSet presAssocID="{5F76D4F1-6850-42AD-9D6A-BB4F18BD85E3}" presName="iconBgRect" presStyleLbl="bgShp" presStyleIdx="1" presStyleCnt="4"/>
      <dgm:spPr/>
    </dgm:pt>
    <dgm:pt modelId="{8C6D3600-B5A1-4EE6-BD22-58951C1EF727}" type="pres">
      <dgm:prSet presAssocID="{5F76D4F1-6850-42AD-9D6A-BB4F18BD85E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B2571179-B91E-4505-B59A-8774339953DA}" type="pres">
      <dgm:prSet presAssocID="{5F76D4F1-6850-42AD-9D6A-BB4F18BD85E3}" presName="spaceRect" presStyleCnt="0"/>
      <dgm:spPr/>
    </dgm:pt>
    <dgm:pt modelId="{D8D7F70A-B365-4718-9FE5-F13717410349}" type="pres">
      <dgm:prSet presAssocID="{5F76D4F1-6850-42AD-9D6A-BB4F18BD85E3}" presName="textRect" presStyleLbl="revTx" presStyleIdx="1" presStyleCnt="4">
        <dgm:presLayoutVars>
          <dgm:chMax val="1"/>
          <dgm:chPref val="1"/>
        </dgm:presLayoutVars>
      </dgm:prSet>
      <dgm:spPr/>
    </dgm:pt>
    <dgm:pt modelId="{D88FA073-1543-400A-B320-F219D3CACE03}" type="pres">
      <dgm:prSet presAssocID="{30C08332-0AFE-4C93-AF0D-C7A80E01CF69}" presName="sibTrans" presStyleLbl="sibTrans2D1" presStyleIdx="0" presStyleCnt="0"/>
      <dgm:spPr/>
    </dgm:pt>
    <dgm:pt modelId="{EE3C667D-2BCF-4F76-94C6-DD5D285009EB}" type="pres">
      <dgm:prSet presAssocID="{572AD26D-867B-4B0A-8E7B-D2487AA2662B}" presName="compNode" presStyleCnt="0"/>
      <dgm:spPr/>
    </dgm:pt>
    <dgm:pt modelId="{7E45FBC6-939F-4F11-84C9-4F2F5B3173A5}" type="pres">
      <dgm:prSet presAssocID="{572AD26D-867B-4B0A-8E7B-D2487AA2662B}" presName="iconBgRect" presStyleLbl="bgShp" presStyleIdx="2" presStyleCnt="4"/>
      <dgm:spPr/>
    </dgm:pt>
    <dgm:pt modelId="{F08E55DA-63A6-4AC2-9C9E-2185FEE0EF94}" type="pres">
      <dgm:prSet presAssocID="{572AD26D-867B-4B0A-8E7B-D2487AA2662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D264E1E7-F052-4C2F-A49D-DF58BF819994}" type="pres">
      <dgm:prSet presAssocID="{572AD26D-867B-4B0A-8E7B-D2487AA2662B}" presName="spaceRect" presStyleCnt="0"/>
      <dgm:spPr/>
    </dgm:pt>
    <dgm:pt modelId="{08823019-A06D-4C92-A4A8-90EEEF827E05}" type="pres">
      <dgm:prSet presAssocID="{572AD26D-867B-4B0A-8E7B-D2487AA2662B}" presName="textRect" presStyleLbl="revTx" presStyleIdx="2" presStyleCnt="4">
        <dgm:presLayoutVars>
          <dgm:chMax val="1"/>
          <dgm:chPref val="1"/>
        </dgm:presLayoutVars>
      </dgm:prSet>
      <dgm:spPr/>
    </dgm:pt>
    <dgm:pt modelId="{E1B8407C-FDD5-4B15-8EE3-89067E08EFC0}" type="pres">
      <dgm:prSet presAssocID="{300E1929-E710-4896-B8E4-FE90F1A673D9}" presName="sibTrans" presStyleLbl="sibTrans2D1" presStyleIdx="0" presStyleCnt="0"/>
      <dgm:spPr/>
    </dgm:pt>
    <dgm:pt modelId="{8E93130C-7EA8-40FD-8863-9E98EF3B79E2}" type="pres">
      <dgm:prSet presAssocID="{A881E91A-0F45-42E4-AA18-3BD1DF7DA4F1}" presName="compNode" presStyleCnt="0"/>
      <dgm:spPr/>
    </dgm:pt>
    <dgm:pt modelId="{7FC3E4E3-9AEB-442C-B4BB-28558A10996A}" type="pres">
      <dgm:prSet presAssocID="{A881E91A-0F45-42E4-AA18-3BD1DF7DA4F1}" presName="iconBgRect" presStyleLbl="bgShp" presStyleIdx="3" presStyleCnt="4"/>
      <dgm:spPr/>
    </dgm:pt>
    <dgm:pt modelId="{046FE387-68EE-4D12-A65D-47C1C0D3BB1A}" type="pres">
      <dgm:prSet presAssocID="{A881E91A-0F45-42E4-AA18-3BD1DF7DA4F1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993BDD66-B34C-4B7E-A79D-39253EF50FC2}" type="pres">
      <dgm:prSet presAssocID="{A881E91A-0F45-42E4-AA18-3BD1DF7DA4F1}" presName="spaceRect" presStyleCnt="0"/>
      <dgm:spPr/>
    </dgm:pt>
    <dgm:pt modelId="{FFBC6DE1-9ACF-491C-97F5-4551FC5DF2BD}" type="pres">
      <dgm:prSet presAssocID="{A881E91A-0F45-42E4-AA18-3BD1DF7DA4F1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DC626D19-960A-47EA-9EB6-98836CB9EAA6}" srcId="{BF0924B9-512C-40B7-AE42-A09C1AE79873}" destId="{5F76D4F1-6850-42AD-9D6A-BB4F18BD85E3}" srcOrd="1" destOrd="0" parTransId="{1CB62229-2E95-456F-882D-871EAE00DB5C}" sibTransId="{30C08332-0AFE-4C93-AF0D-C7A80E01CF69}"/>
    <dgm:cxn modelId="{2E003927-8E1F-45BD-9472-9D500D51F0EB}" type="presOf" srcId="{01A088D0-1F19-4203-A3A8-B27776DD80A0}" destId="{D876ADD3-521C-4528-9C95-EF15927EECCA}" srcOrd="0" destOrd="0" presId="urn:microsoft.com/office/officeart/2018/2/layout/IconCircleList"/>
    <dgm:cxn modelId="{3479AA32-9F94-4CE5-BEA6-DF9C1AF671B1}" srcId="{BF0924B9-512C-40B7-AE42-A09C1AE79873}" destId="{572AD26D-867B-4B0A-8E7B-D2487AA2662B}" srcOrd="2" destOrd="0" parTransId="{BC76E2B6-7265-40F2-916B-840094377394}" sibTransId="{300E1929-E710-4896-B8E4-FE90F1A673D9}"/>
    <dgm:cxn modelId="{D42A5F33-A348-4CFE-8B1F-E005A831B8FB}" srcId="{BF0924B9-512C-40B7-AE42-A09C1AE79873}" destId="{01A088D0-1F19-4203-A3A8-B27776DD80A0}" srcOrd="0" destOrd="0" parTransId="{6E463152-323C-4FDB-9525-1E75E3F5710B}" sibTransId="{C1D060A1-F3C7-4D02-BE3C-820FD421EAF3}"/>
    <dgm:cxn modelId="{92E0F33F-8A2D-452F-954F-0A048388DEAA}" type="presOf" srcId="{30C08332-0AFE-4C93-AF0D-C7A80E01CF69}" destId="{D88FA073-1543-400A-B320-F219D3CACE03}" srcOrd="0" destOrd="0" presId="urn:microsoft.com/office/officeart/2018/2/layout/IconCircleList"/>
    <dgm:cxn modelId="{1FA8A95F-54AB-4960-969E-F025C2EA8DF1}" type="presOf" srcId="{300E1929-E710-4896-B8E4-FE90F1A673D9}" destId="{E1B8407C-FDD5-4B15-8EE3-89067E08EFC0}" srcOrd="0" destOrd="0" presId="urn:microsoft.com/office/officeart/2018/2/layout/IconCircleList"/>
    <dgm:cxn modelId="{2CFDD667-6AE0-4F9C-AAD3-B7BDFFE00247}" type="presOf" srcId="{A881E91A-0F45-42E4-AA18-3BD1DF7DA4F1}" destId="{FFBC6DE1-9ACF-491C-97F5-4551FC5DF2BD}" srcOrd="0" destOrd="0" presId="urn:microsoft.com/office/officeart/2018/2/layout/IconCircleList"/>
    <dgm:cxn modelId="{E61D4250-AC8D-4BB6-B3D2-E6B07834FA6B}" srcId="{BF0924B9-512C-40B7-AE42-A09C1AE79873}" destId="{A881E91A-0F45-42E4-AA18-3BD1DF7DA4F1}" srcOrd="3" destOrd="0" parTransId="{E6D99888-D5B5-4C3A-B811-67F5AA0D5488}" sibTransId="{5479A7B6-D3C3-4EC0-8AAC-D383C4620A49}"/>
    <dgm:cxn modelId="{C00B3773-8A0B-4215-8ED7-1D0FF74A0771}" type="presOf" srcId="{BF0924B9-512C-40B7-AE42-A09C1AE79873}" destId="{666CE88A-42A0-4FBB-B8E7-3A49893E87E4}" srcOrd="0" destOrd="0" presId="urn:microsoft.com/office/officeart/2018/2/layout/IconCircleList"/>
    <dgm:cxn modelId="{FCD673A0-7DB8-4056-8B11-70CEA38F3F70}" type="presOf" srcId="{5F76D4F1-6850-42AD-9D6A-BB4F18BD85E3}" destId="{D8D7F70A-B365-4718-9FE5-F13717410349}" srcOrd="0" destOrd="0" presId="urn:microsoft.com/office/officeart/2018/2/layout/IconCircleList"/>
    <dgm:cxn modelId="{2CA932B3-FDDC-45C6-A7B2-809407995B5B}" type="presOf" srcId="{572AD26D-867B-4B0A-8E7B-D2487AA2662B}" destId="{08823019-A06D-4C92-A4A8-90EEEF827E05}" srcOrd="0" destOrd="0" presId="urn:microsoft.com/office/officeart/2018/2/layout/IconCircleList"/>
    <dgm:cxn modelId="{FD5101DC-6BA4-465A-8724-5AB9635A0E00}" type="presOf" srcId="{C1D060A1-F3C7-4D02-BE3C-820FD421EAF3}" destId="{98128C91-A8B8-40DF-A506-1B62EE12D934}" srcOrd="0" destOrd="0" presId="urn:microsoft.com/office/officeart/2018/2/layout/IconCircleList"/>
    <dgm:cxn modelId="{87F9E9E1-14F3-4095-B5F7-78E711537FE1}" type="presParOf" srcId="{666CE88A-42A0-4FBB-B8E7-3A49893E87E4}" destId="{C1141C35-6A63-4939-ABDE-F3139C1BDC2E}" srcOrd="0" destOrd="0" presId="urn:microsoft.com/office/officeart/2018/2/layout/IconCircleList"/>
    <dgm:cxn modelId="{1B6436C1-8E0B-47B3-9107-369B21BD3E0F}" type="presParOf" srcId="{C1141C35-6A63-4939-ABDE-F3139C1BDC2E}" destId="{C589D338-929C-4D05-80FE-E0509D4FC330}" srcOrd="0" destOrd="0" presId="urn:microsoft.com/office/officeart/2018/2/layout/IconCircleList"/>
    <dgm:cxn modelId="{31F69EB5-7551-4ED5-97C6-6A0A3D7BE6DA}" type="presParOf" srcId="{C589D338-929C-4D05-80FE-E0509D4FC330}" destId="{99758222-2F04-4E4B-A005-624EBE47F42C}" srcOrd="0" destOrd="0" presId="urn:microsoft.com/office/officeart/2018/2/layout/IconCircleList"/>
    <dgm:cxn modelId="{73376C4A-4D96-4DA8-8EE6-1DB9A8543F54}" type="presParOf" srcId="{C589D338-929C-4D05-80FE-E0509D4FC330}" destId="{17187435-7634-4E59-8C7F-6A5504E8EA52}" srcOrd="1" destOrd="0" presId="urn:microsoft.com/office/officeart/2018/2/layout/IconCircleList"/>
    <dgm:cxn modelId="{D55B36F5-78FB-4CF8-8BD5-43316EA51A9A}" type="presParOf" srcId="{C589D338-929C-4D05-80FE-E0509D4FC330}" destId="{5344CF64-AED3-48A7-B8E3-E5572F64AD67}" srcOrd="2" destOrd="0" presId="urn:microsoft.com/office/officeart/2018/2/layout/IconCircleList"/>
    <dgm:cxn modelId="{23EFE1D3-7E96-4A63-8DD9-6CD4FBB86592}" type="presParOf" srcId="{C589D338-929C-4D05-80FE-E0509D4FC330}" destId="{D876ADD3-521C-4528-9C95-EF15927EECCA}" srcOrd="3" destOrd="0" presId="urn:microsoft.com/office/officeart/2018/2/layout/IconCircleList"/>
    <dgm:cxn modelId="{D50634C6-2328-4655-91DF-6E1F765BAE64}" type="presParOf" srcId="{C1141C35-6A63-4939-ABDE-F3139C1BDC2E}" destId="{98128C91-A8B8-40DF-A506-1B62EE12D934}" srcOrd="1" destOrd="0" presId="urn:microsoft.com/office/officeart/2018/2/layout/IconCircleList"/>
    <dgm:cxn modelId="{E5A86E00-77BD-466D-907B-665043E454F2}" type="presParOf" srcId="{C1141C35-6A63-4939-ABDE-F3139C1BDC2E}" destId="{F9E08726-B1AA-4C98-AC70-84E6F5ADFC18}" srcOrd="2" destOrd="0" presId="urn:microsoft.com/office/officeart/2018/2/layout/IconCircleList"/>
    <dgm:cxn modelId="{B6B8B7D7-190B-4F0B-8289-4A6756F6EBCE}" type="presParOf" srcId="{F9E08726-B1AA-4C98-AC70-84E6F5ADFC18}" destId="{E7A9DD41-70D2-4B2E-9EC3-B675D66114D2}" srcOrd="0" destOrd="0" presId="urn:microsoft.com/office/officeart/2018/2/layout/IconCircleList"/>
    <dgm:cxn modelId="{40FE95F9-023F-4022-A422-939E9833D30A}" type="presParOf" srcId="{F9E08726-B1AA-4C98-AC70-84E6F5ADFC18}" destId="{8C6D3600-B5A1-4EE6-BD22-58951C1EF727}" srcOrd="1" destOrd="0" presId="urn:microsoft.com/office/officeart/2018/2/layout/IconCircleList"/>
    <dgm:cxn modelId="{3F5CE657-90C7-429B-A708-9F3643E066E4}" type="presParOf" srcId="{F9E08726-B1AA-4C98-AC70-84E6F5ADFC18}" destId="{B2571179-B91E-4505-B59A-8774339953DA}" srcOrd="2" destOrd="0" presId="urn:microsoft.com/office/officeart/2018/2/layout/IconCircleList"/>
    <dgm:cxn modelId="{AAC4B314-9425-4906-B274-8114B395B19F}" type="presParOf" srcId="{F9E08726-B1AA-4C98-AC70-84E6F5ADFC18}" destId="{D8D7F70A-B365-4718-9FE5-F13717410349}" srcOrd="3" destOrd="0" presId="urn:microsoft.com/office/officeart/2018/2/layout/IconCircleList"/>
    <dgm:cxn modelId="{48D1E5C9-2408-4E72-A5D6-51F56699DECA}" type="presParOf" srcId="{C1141C35-6A63-4939-ABDE-F3139C1BDC2E}" destId="{D88FA073-1543-400A-B320-F219D3CACE03}" srcOrd="3" destOrd="0" presId="urn:microsoft.com/office/officeart/2018/2/layout/IconCircleList"/>
    <dgm:cxn modelId="{0C18D8F3-F58C-4866-91E9-6E764D9F0E79}" type="presParOf" srcId="{C1141C35-6A63-4939-ABDE-F3139C1BDC2E}" destId="{EE3C667D-2BCF-4F76-94C6-DD5D285009EB}" srcOrd="4" destOrd="0" presId="urn:microsoft.com/office/officeart/2018/2/layout/IconCircleList"/>
    <dgm:cxn modelId="{28E97D50-356F-4A73-9ECB-5653A81A60B9}" type="presParOf" srcId="{EE3C667D-2BCF-4F76-94C6-DD5D285009EB}" destId="{7E45FBC6-939F-4F11-84C9-4F2F5B3173A5}" srcOrd="0" destOrd="0" presId="urn:microsoft.com/office/officeart/2018/2/layout/IconCircleList"/>
    <dgm:cxn modelId="{4311855B-CFE9-454D-BFA3-3F137E2EDC93}" type="presParOf" srcId="{EE3C667D-2BCF-4F76-94C6-DD5D285009EB}" destId="{F08E55DA-63A6-4AC2-9C9E-2185FEE0EF94}" srcOrd="1" destOrd="0" presId="urn:microsoft.com/office/officeart/2018/2/layout/IconCircleList"/>
    <dgm:cxn modelId="{D2556FA9-F89F-42DE-9511-67DE39CCB2A0}" type="presParOf" srcId="{EE3C667D-2BCF-4F76-94C6-DD5D285009EB}" destId="{D264E1E7-F052-4C2F-A49D-DF58BF819994}" srcOrd="2" destOrd="0" presId="urn:microsoft.com/office/officeart/2018/2/layout/IconCircleList"/>
    <dgm:cxn modelId="{BB4E16C2-90FC-4084-A16B-E1C6170B97CE}" type="presParOf" srcId="{EE3C667D-2BCF-4F76-94C6-DD5D285009EB}" destId="{08823019-A06D-4C92-A4A8-90EEEF827E05}" srcOrd="3" destOrd="0" presId="urn:microsoft.com/office/officeart/2018/2/layout/IconCircleList"/>
    <dgm:cxn modelId="{82277979-831A-4FEA-B6FD-46D764DBC6FF}" type="presParOf" srcId="{C1141C35-6A63-4939-ABDE-F3139C1BDC2E}" destId="{E1B8407C-FDD5-4B15-8EE3-89067E08EFC0}" srcOrd="5" destOrd="0" presId="urn:microsoft.com/office/officeart/2018/2/layout/IconCircleList"/>
    <dgm:cxn modelId="{83B73724-9024-41FE-8F43-2F41EEE4A241}" type="presParOf" srcId="{C1141C35-6A63-4939-ABDE-F3139C1BDC2E}" destId="{8E93130C-7EA8-40FD-8863-9E98EF3B79E2}" srcOrd="6" destOrd="0" presId="urn:microsoft.com/office/officeart/2018/2/layout/IconCircleList"/>
    <dgm:cxn modelId="{60C983D7-70E4-4E5C-9E60-2484F5CBFE5F}" type="presParOf" srcId="{8E93130C-7EA8-40FD-8863-9E98EF3B79E2}" destId="{7FC3E4E3-9AEB-442C-B4BB-28558A10996A}" srcOrd="0" destOrd="0" presId="urn:microsoft.com/office/officeart/2018/2/layout/IconCircleList"/>
    <dgm:cxn modelId="{D59248B7-1E32-4A0B-AEE9-FB1FD9ADFF2E}" type="presParOf" srcId="{8E93130C-7EA8-40FD-8863-9E98EF3B79E2}" destId="{046FE387-68EE-4D12-A65D-47C1C0D3BB1A}" srcOrd="1" destOrd="0" presId="urn:microsoft.com/office/officeart/2018/2/layout/IconCircleList"/>
    <dgm:cxn modelId="{35D5A3D7-D200-4DC3-891D-AF8743090656}" type="presParOf" srcId="{8E93130C-7EA8-40FD-8863-9E98EF3B79E2}" destId="{993BDD66-B34C-4B7E-A79D-39253EF50FC2}" srcOrd="2" destOrd="0" presId="urn:microsoft.com/office/officeart/2018/2/layout/IconCircleList"/>
    <dgm:cxn modelId="{7003197F-EAA9-4FF5-B252-84B6008A6C39}" type="presParOf" srcId="{8E93130C-7EA8-40FD-8863-9E98EF3B79E2}" destId="{FFBC6DE1-9ACF-491C-97F5-4551FC5DF2BD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6A21A3D-1223-456C-85E9-FABE48A6A915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F585368-BD33-4F47-8D7D-ACFF2B51E149}">
      <dgm:prSet/>
      <dgm:spPr/>
      <dgm:t>
        <a:bodyPr/>
        <a:lstStyle/>
        <a:p>
          <a:r>
            <a:rPr lang="en-GB" dirty="0"/>
            <a:t>Aim to respond to some of the feedback received initially from Community Pharmacies</a:t>
          </a:r>
          <a:endParaRPr lang="en-US" dirty="0"/>
        </a:p>
      </dgm:t>
    </dgm:pt>
    <dgm:pt modelId="{BBE9691F-C9D1-419E-870F-AAACEFB5D78D}" type="parTrans" cxnId="{BB76DF8D-CAB1-4258-B690-253B4E2A4215}">
      <dgm:prSet/>
      <dgm:spPr/>
      <dgm:t>
        <a:bodyPr/>
        <a:lstStyle/>
        <a:p>
          <a:endParaRPr lang="en-US"/>
        </a:p>
      </dgm:t>
    </dgm:pt>
    <dgm:pt modelId="{DC963316-5565-4ACD-A867-EF81252A090D}" type="sibTrans" cxnId="{BB76DF8D-CAB1-4258-B690-253B4E2A4215}">
      <dgm:prSet/>
      <dgm:spPr/>
      <dgm:t>
        <a:bodyPr/>
        <a:lstStyle/>
        <a:p>
          <a:endParaRPr lang="en-US"/>
        </a:p>
      </dgm:t>
    </dgm:pt>
    <dgm:pt modelId="{5CD1C757-A049-40DE-A84C-A0410A58D705}">
      <dgm:prSet/>
      <dgm:spPr/>
      <dgm:t>
        <a:bodyPr/>
        <a:lstStyle/>
        <a:p>
          <a:r>
            <a:rPr lang="en-GB"/>
            <a:t>Tailor the Referral Tool to Locally Agreed Pharmacy  and GP Practice Conditions</a:t>
          </a:r>
          <a:endParaRPr lang="en-US"/>
        </a:p>
      </dgm:t>
    </dgm:pt>
    <dgm:pt modelId="{1D1F3194-0397-492E-A755-63831605D77A}" type="parTrans" cxnId="{523ACA4E-AD3C-420C-80F7-86032189249B}">
      <dgm:prSet/>
      <dgm:spPr/>
      <dgm:t>
        <a:bodyPr/>
        <a:lstStyle/>
        <a:p>
          <a:endParaRPr lang="en-US"/>
        </a:p>
      </dgm:t>
    </dgm:pt>
    <dgm:pt modelId="{50CF17B3-0ACD-41B8-8CD7-400CA62E9BEC}" type="sibTrans" cxnId="{523ACA4E-AD3C-420C-80F7-86032189249B}">
      <dgm:prSet/>
      <dgm:spPr/>
      <dgm:t>
        <a:bodyPr/>
        <a:lstStyle/>
        <a:p>
          <a:endParaRPr lang="en-US"/>
        </a:p>
      </dgm:t>
    </dgm:pt>
    <dgm:pt modelId="{3193F423-F154-4BF5-8A3F-BEFDA3D8096C}">
      <dgm:prSet/>
      <dgm:spPr/>
      <dgm:t>
        <a:bodyPr/>
        <a:lstStyle/>
        <a:p>
          <a:r>
            <a:rPr lang="en-GB"/>
            <a:t>Develop an Agreement of How the Service Will work incl. Escalations and Referrals</a:t>
          </a:r>
          <a:endParaRPr lang="en-US"/>
        </a:p>
      </dgm:t>
    </dgm:pt>
    <dgm:pt modelId="{A31862C7-64DD-4C31-9A7D-52D4454F93E0}" type="parTrans" cxnId="{14F365CB-2116-422C-976B-D7EAAF0E31CE}">
      <dgm:prSet/>
      <dgm:spPr/>
      <dgm:t>
        <a:bodyPr/>
        <a:lstStyle/>
        <a:p>
          <a:endParaRPr lang="en-US"/>
        </a:p>
      </dgm:t>
    </dgm:pt>
    <dgm:pt modelId="{B1E8550C-D29B-4DDB-8CC3-A0E442237790}" type="sibTrans" cxnId="{14F365CB-2116-422C-976B-D7EAAF0E31CE}">
      <dgm:prSet/>
      <dgm:spPr/>
      <dgm:t>
        <a:bodyPr/>
        <a:lstStyle/>
        <a:p>
          <a:endParaRPr lang="en-US"/>
        </a:p>
      </dgm:t>
    </dgm:pt>
    <dgm:pt modelId="{886A6024-4F47-447F-9B3C-449B7CCCA9DF}">
      <dgm:prSet/>
      <dgm:spPr/>
      <dgm:t>
        <a:bodyPr/>
        <a:lstStyle/>
        <a:p>
          <a:r>
            <a:rPr lang="en-GB"/>
            <a:t>Work Together to Develop Key Information for GP Practice Staff</a:t>
          </a:r>
          <a:endParaRPr lang="en-US"/>
        </a:p>
      </dgm:t>
    </dgm:pt>
    <dgm:pt modelId="{1AB0C8B9-C5C3-4566-8AD7-BE9608E729F4}" type="parTrans" cxnId="{FA0BA8FA-2E85-4F80-BBD5-7DC028D3E40B}">
      <dgm:prSet/>
      <dgm:spPr/>
      <dgm:t>
        <a:bodyPr/>
        <a:lstStyle/>
        <a:p>
          <a:endParaRPr lang="en-US"/>
        </a:p>
      </dgm:t>
    </dgm:pt>
    <dgm:pt modelId="{5EBBFF37-D21F-4F89-94AD-01AFDB134BE2}" type="sibTrans" cxnId="{FA0BA8FA-2E85-4F80-BBD5-7DC028D3E40B}">
      <dgm:prSet/>
      <dgm:spPr/>
      <dgm:t>
        <a:bodyPr/>
        <a:lstStyle/>
        <a:p>
          <a:endParaRPr lang="en-US"/>
        </a:p>
      </dgm:t>
    </dgm:pt>
    <dgm:pt modelId="{0065DF2F-AA5C-4D3C-964E-45261E9FE035}">
      <dgm:prSet/>
      <dgm:spPr/>
      <dgm:t>
        <a:bodyPr/>
        <a:lstStyle/>
        <a:p>
          <a:r>
            <a:rPr lang="en-GB"/>
            <a:t>Has </a:t>
          </a:r>
          <a:r>
            <a:rPr lang="en-GB" dirty="0"/>
            <a:t>the GP Practice Got A Copy of CPCS/Pharmacy First-Referral Tool?</a:t>
          </a:r>
          <a:endParaRPr lang="en-US" dirty="0"/>
        </a:p>
      </dgm:t>
    </dgm:pt>
    <dgm:pt modelId="{A7398DC5-3696-455C-A643-5BD29CCB068C}" type="parTrans" cxnId="{FFF42774-0251-4668-9446-F1100DEB847C}">
      <dgm:prSet/>
      <dgm:spPr/>
      <dgm:t>
        <a:bodyPr/>
        <a:lstStyle/>
        <a:p>
          <a:endParaRPr lang="en-GB"/>
        </a:p>
      </dgm:t>
    </dgm:pt>
    <dgm:pt modelId="{12CF4AC2-99BC-4E00-8CF4-C20EFF44C1EF}" type="sibTrans" cxnId="{FFF42774-0251-4668-9446-F1100DEB847C}">
      <dgm:prSet/>
      <dgm:spPr/>
      <dgm:t>
        <a:bodyPr/>
        <a:lstStyle/>
        <a:p>
          <a:endParaRPr lang="en-GB"/>
        </a:p>
      </dgm:t>
    </dgm:pt>
    <dgm:pt modelId="{9F44C8F7-2727-4217-979D-6B8C59C9FB0C}" type="pres">
      <dgm:prSet presAssocID="{E6A21A3D-1223-456C-85E9-FABE48A6A915}" presName="vert0" presStyleCnt="0">
        <dgm:presLayoutVars>
          <dgm:dir/>
          <dgm:animOne val="branch"/>
          <dgm:animLvl val="lvl"/>
        </dgm:presLayoutVars>
      </dgm:prSet>
      <dgm:spPr/>
    </dgm:pt>
    <dgm:pt modelId="{003CAD54-B78E-4857-9C32-17A3E2230337}" type="pres">
      <dgm:prSet presAssocID="{8F585368-BD33-4F47-8D7D-ACFF2B51E149}" presName="thickLine" presStyleLbl="alignNode1" presStyleIdx="0" presStyleCnt="5"/>
      <dgm:spPr/>
    </dgm:pt>
    <dgm:pt modelId="{9BCCF177-0D56-49A2-BFC6-990B1B166AB7}" type="pres">
      <dgm:prSet presAssocID="{8F585368-BD33-4F47-8D7D-ACFF2B51E149}" presName="horz1" presStyleCnt="0"/>
      <dgm:spPr/>
    </dgm:pt>
    <dgm:pt modelId="{DDDFCCCF-F504-4F88-89A5-558FF0C73D6D}" type="pres">
      <dgm:prSet presAssocID="{8F585368-BD33-4F47-8D7D-ACFF2B51E149}" presName="tx1" presStyleLbl="revTx" presStyleIdx="0" presStyleCnt="5"/>
      <dgm:spPr/>
    </dgm:pt>
    <dgm:pt modelId="{53FAAB0C-30E0-4DF9-B344-0D3729A53F10}" type="pres">
      <dgm:prSet presAssocID="{8F585368-BD33-4F47-8D7D-ACFF2B51E149}" presName="vert1" presStyleCnt="0"/>
      <dgm:spPr/>
    </dgm:pt>
    <dgm:pt modelId="{CC7AD714-C15A-4405-8AE2-0FFACAC87155}" type="pres">
      <dgm:prSet presAssocID="{0065DF2F-AA5C-4D3C-964E-45261E9FE035}" presName="thickLine" presStyleLbl="alignNode1" presStyleIdx="1" presStyleCnt="5"/>
      <dgm:spPr/>
    </dgm:pt>
    <dgm:pt modelId="{8E912D42-EA32-43F8-9FBE-DC5F3044D443}" type="pres">
      <dgm:prSet presAssocID="{0065DF2F-AA5C-4D3C-964E-45261E9FE035}" presName="horz1" presStyleCnt="0"/>
      <dgm:spPr/>
    </dgm:pt>
    <dgm:pt modelId="{5D2E0481-1279-40D8-9B8D-C8C04E745A6C}" type="pres">
      <dgm:prSet presAssocID="{0065DF2F-AA5C-4D3C-964E-45261E9FE035}" presName="tx1" presStyleLbl="revTx" presStyleIdx="1" presStyleCnt="5"/>
      <dgm:spPr/>
    </dgm:pt>
    <dgm:pt modelId="{736D6C55-A504-4DD9-86FA-983F5BB6986C}" type="pres">
      <dgm:prSet presAssocID="{0065DF2F-AA5C-4D3C-964E-45261E9FE035}" presName="vert1" presStyleCnt="0"/>
      <dgm:spPr/>
    </dgm:pt>
    <dgm:pt modelId="{93E951C5-C53D-485A-AD4C-5B652E0BF1EA}" type="pres">
      <dgm:prSet presAssocID="{5CD1C757-A049-40DE-A84C-A0410A58D705}" presName="thickLine" presStyleLbl="alignNode1" presStyleIdx="2" presStyleCnt="5"/>
      <dgm:spPr/>
    </dgm:pt>
    <dgm:pt modelId="{5FD8B292-C581-42D2-A5AC-DF1BB34A377E}" type="pres">
      <dgm:prSet presAssocID="{5CD1C757-A049-40DE-A84C-A0410A58D705}" presName="horz1" presStyleCnt="0"/>
      <dgm:spPr/>
    </dgm:pt>
    <dgm:pt modelId="{0AF929C9-C288-4E6D-9056-B4B639E0ED1A}" type="pres">
      <dgm:prSet presAssocID="{5CD1C757-A049-40DE-A84C-A0410A58D705}" presName="tx1" presStyleLbl="revTx" presStyleIdx="2" presStyleCnt="5"/>
      <dgm:spPr/>
    </dgm:pt>
    <dgm:pt modelId="{31C30A3B-6D03-426B-90D1-C14B9002217B}" type="pres">
      <dgm:prSet presAssocID="{5CD1C757-A049-40DE-A84C-A0410A58D705}" presName="vert1" presStyleCnt="0"/>
      <dgm:spPr/>
    </dgm:pt>
    <dgm:pt modelId="{246C9E83-CCAB-4DCC-B1E1-A2CD714449CA}" type="pres">
      <dgm:prSet presAssocID="{3193F423-F154-4BF5-8A3F-BEFDA3D8096C}" presName="thickLine" presStyleLbl="alignNode1" presStyleIdx="3" presStyleCnt="5"/>
      <dgm:spPr/>
    </dgm:pt>
    <dgm:pt modelId="{5FCE0507-4893-4178-B236-DCAD99FCD1CD}" type="pres">
      <dgm:prSet presAssocID="{3193F423-F154-4BF5-8A3F-BEFDA3D8096C}" presName="horz1" presStyleCnt="0"/>
      <dgm:spPr/>
    </dgm:pt>
    <dgm:pt modelId="{98038B1D-6B66-491E-956E-7E028958A10F}" type="pres">
      <dgm:prSet presAssocID="{3193F423-F154-4BF5-8A3F-BEFDA3D8096C}" presName="tx1" presStyleLbl="revTx" presStyleIdx="3" presStyleCnt="5"/>
      <dgm:spPr/>
    </dgm:pt>
    <dgm:pt modelId="{FF8A8EA7-5D93-4981-9ACD-C7F5D1B8423A}" type="pres">
      <dgm:prSet presAssocID="{3193F423-F154-4BF5-8A3F-BEFDA3D8096C}" presName="vert1" presStyleCnt="0"/>
      <dgm:spPr/>
    </dgm:pt>
    <dgm:pt modelId="{DA5C11C6-80BB-4C8B-A5AE-9B5899D6CE4A}" type="pres">
      <dgm:prSet presAssocID="{886A6024-4F47-447F-9B3C-449B7CCCA9DF}" presName="thickLine" presStyleLbl="alignNode1" presStyleIdx="4" presStyleCnt="5"/>
      <dgm:spPr/>
    </dgm:pt>
    <dgm:pt modelId="{3A5B3BC3-93DD-42FD-B123-AACFFE302B2F}" type="pres">
      <dgm:prSet presAssocID="{886A6024-4F47-447F-9B3C-449B7CCCA9DF}" presName="horz1" presStyleCnt="0"/>
      <dgm:spPr/>
    </dgm:pt>
    <dgm:pt modelId="{5F7BED44-0415-4E4A-8F2A-E3FE99B80FE4}" type="pres">
      <dgm:prSet presAssocID="{886A6024-4F47-447F-9B3C-449B7CCCA9DF}" presName="tx1" presStyleLbl="revTx" presStyleIdx="4" presStyleCnt="5"/>
      <dgm:spPr/>
    </dgm:pt>
    <dgm:pt modelId="{88E8D3AC-DA7E-49A5-9E26-9CAFC8488479}" type="pres">
      <dgm:prSet presAssocID="{886A6024-4F47-447F-9B3C-449B7CCCA9DF}" presName="vert1" presStyleCnt="0"/>
      <dgm:spPr/>
    </dgm:pt>
  </dgm:ptLst>
  <dgm:cxnLst>
    <dgm:cxn modelId="{DAF3790A-7ABF-4FE8-ADA3-8D49B3DDF28D}" type="presOf" srcId="{886A6024-4F47-447F-9B3C-449B7CCCA9DF}" destId="{5F7BED44-0415-4E4A-8F2A-E3FE99B80FE4}" srcOrd="0" destOrd="0" presId="urn:microsoft.com/office/officeart/2008/layout/LinedList"/>
    <dgm:cxn modelId="{F0F18F17-74F2-417E-AFBC-78ED4F591815}" type="presOf" srcId="{0065DF2F-AA5C-4D3C-964E-45261E9FE035}" destId="{5D2E0481-1279-40D8-9B8D-C8C04E745A6C}" srcOrd="0" destOrd="0" presId="urn:microsoft.com/office/officeart/2008/layout/LinedList"/>
    <dgm:cxn modelId="{523ACA4E-AD3C-420C-80F7-86032189249B}" srcId="{E6A21A3D-1223-456C-85E9-FABE48A6A915}" destId="{5CD1C757-A049-40DE-A84C-A0410A58D705}" srcOrd="2" destOrd="0" parTransId="{1D1F3194-0397-492E-A755-63831605D77A}" sibTransId="{50CF17B3-0ACD-41B8-8CD7-400CA62E9BEC}"/>
    <dgm:cxn modelId="{FFF42774-0251-4668-9446-F1100DEB847C}" srcId="{E6A21A3D-1223-456C-85E9-FABE48A6A915}" destId="{0065DF2F-AA5C-4D3C-964E-45261E9FE035}" srcOrd="1" destOrd="0" parTransId="{A7398DC5-3696-455C-A643-5BD29CCB068C}" sibTransId="{12CF4AC2-99BC-4E00-8CF4-C20EFF44C1EF}"/>
    <dgm:cxn modelId="{8FF1AE5A-0A3D-41B4-9EE5-8764B9324FA4}" type="presOf" srcId="{5CD1C757-A049-40DE-A84C-A0410A58D705}" destId="{0AF929C9-C288-4E6D-9056-B4B639E0ED1A}" srcOrd="0" destOrd="0" presId="urn:microsoft.com/office/officeart/2008/layout/LinedList"/>
    <dgm:cxn modelId="{D99EDF82-B023-4BF4-8362-EE1AA58178AD}" type="presOf" srcId="{8F585368-BD33-4F47-8D7D-ACFF2B51E149}" destId="{DDDFCCCF-F504-4F88-89A5-558FF0C73D6D}" srcOrd="0" destOrd="0" presId="urn:microsoft.com/office/officeart/2008/layout/LinedList"/>
    <dgm:cxn modelId="{0E5DF885-783A-4697-98F6-C65E5673D8C0}" type="presOf" srcId="{E6A21A3D-1223-456C-85E9-FABE48A6A915}" destId="{9F44C8F7-2727-4217-979D-6B8C59C9FB0C}" srcOrd="0" destOrd="0" presId="urn:microsoft.com/office/officeart/2008/layout/LinedList"/>
    <dgm:cxn modelId="{BB76DF8D-CAB1-4258-B690-253B4E2A4215}" srcId="{E6A21A3D-1223-456C-85E9-FABE48A6A915}" destId="{8F585368-BD33-4F47-8D7D-ACFF2B51E149}" srcOrd="0" destOrd="0" parTransId="{BBE9691F-C9D1-419E-870F-AAACEFB5D78D}" sibTransId="{DC963316-5565-4ACD-A867-EF81252A090D}"/>
    <dgm:cxn modelId="{D14FC6BD-4F1A-4995-A73B-20238EE6F4F6}" type="presOf" srcId="{3193F423-F154-4BF5-8A3F-BEFDA3D8096C}" destId="{98038B1D-6B66-491E-956E-7E028958A10F}" srcOrd="0" destOrd="0" presId="urn:microsoft.com/office/officeart/2008/layout/LinedList"/>
    <dgm:cxn modelId="{14F365CB-2116-422C-976B-D7EAAF0E31CE}" srcId="{E6A21A3D-1223-456C-85E9-FABE48A6A915}" destId="{3193F423-F154-4BF5-8A3F-BEFDA3D8096C}" srcOrd="3" destOrd="0" parTransId="{A31862C7-64DD-4C31-9A7D-52D4454F93E0}" sibTransId="{B1E8550C-D29B-4DDB-8CC3-A0E442237790}"/>
    <dgm:cxn modelId="{FA0BA8FA-2E85-4F80-BBD5-7DC028D3E40B}" srcId="{E6A21A3D-1223-456C-85E9-FABE48A6A915}" destId="{886A6024-4F47-447F-9B3C-449B7CCCA9DF}" srcOrd="4" destOrd="0" parTransId="{1AB0C8B9-C5C3-4566-8AD7-BE9608E729F4}" sibTransId="{5EBBFF37-D21F-4F89-94AD-01AFDB134BE2}"/>
    <dgm:cxn modelId="{C31476F4-D09C-43A3-ABC0-CB182C9FADEE}" type="presParOf" srcId="{9F44C8F7-2727-4217-979D-6B8C59C9FB0C}" destId="{003CAD54-B78E-4857-9C32-17A3E2230337}" srcOrd="0" destOrd="0" presId="urn:microsoft.com/office/officeart/2008/layout/LinedList"/>
    <dgm:cxn modelId="{6088A1B7-0398-4642-B4FB-B34CF547E1F3}" type="presParOf" srcId="{9F44C8F7-2727-4217-979D-6B8C59C9FB0C}" destId="{9BCCF177-0D56-49A2-BFC6-990B1B166AB7}" srcOrd="1" destOrd="0" presId="urn:microsoft.com/office/officeart/2008/layout/LinedList"/>
    <dgm:cxn modelId="{AB5840A7-7EA8-4A20-95E6-ED1CF9F59368}" type="presParOf" srcId="{9BCCF177-0D56-49A2-BFC6-990B1B166AB7}" destId="{DDDFCCCF-F504-4F88-89A5-558FF0C73D6D}" srcOrd="0" destOrd="0" presId="urn:microsoft.com/office/officeart/2008/layout/LinedList"/>
    <dgm:cxn modelId="{16E80DD8-D6DE-46E4-BF21-3D6D39F816A8}" type="presParOf" srcId="{9BCCF177-0D56-49A2-BFC6-990B1B166AB7}" destId="{53FAAB0C-30E0-4DF9-B344-0D3729A53F10}" srcOrd="1" destOrd="0" presId="urn:microsoft.com/office/officeart/2008/layout/LinedList"/>
    <dgm:cxn modelId="{993CC0BE-AB3E-468B-BF9E-CF5E12837B84}" type="presParOf" srcId="{9F44C8F7-2727-4217-979D-6B8C59C9FB0C}" destId="{CC7AD714-C15A-4405-8AE2-0FFACAC87155}" srcOrd="2" destOrd="0" presId="urn:microsoft.com/office/officeart/2008/layout/LinedList"/>
    <dgm:cxn modelId="{07B6AAD1-3441-4029-9AF7-2ACA30AA4B21}" type="presParOf" srcId="{9F44C8F7-2727-4217-979D-6B8C59C9FB0C}" destId="{8E912D42-EA32-43F8-9FBE-DC5F3044D443}" srcOrd="3" destOrd="0" presId="urn:microsoft.com/office/officeart/2008/layout/LinedList"/>
    <dgm:cxn modelId="{20287190-7C67-47B4-8CAE-7E4BA055DA4D}" type="presParOf" srcId="{8E912D42-EA32-43F8-9FBE-DC5F3044D443}" destId="{5D2E0481-1279-40D8-9B8D-C8C04E745A6C}" srcOrd="0" destOrd="0" presId="urn:microsoft.com/office/officeart/2008/layout/LinedList"/>
    <dgm:cxn modelId="{4E672202-3A0E-460B-93C3-30D33A4142DF}" type="presParOf" srcId="{8E912D42-EA32-43F8-9FBE-DC5F3044D443}" destId="{736D6C55-A504-4DD9-86FA-983F5BB6986C}" srcOrd="1" destOrd="0" presId="urn:microsoft.com/office/officeart/2008/layout/LinedList"/>
    <dgm:cxn modelId="{459DE5B3-3EC4-4E40-BA9E-EC06899A1BBB}" type="presParOf" srcId="{9F44C8F7-2727-4217-979D-6B8C59C9FB0C}" destId="{93E951C5-C53D-485A-AD4C-5B652E0BF1EA}" srcOrd="4" destOrd="0" presId="urn:microsoft.com/office/officeart/2008/layout/LinedList"/>
    <dgm:cxn modelId="{A6559F9E-4350-4CCF-BA20-0774F40CE2FF}" type="presParOf" srcId="{9F44C8F7-2727-4217-979D-6B8C59C9FB0C}" destId="{5FD8B292-C581-42D2-A5AC-DF1BB34A377E}" srcOrd="5" destOrd="0" presId="urn:microsoft.com/office/officeart/2008/layout/LinedList"/>
    <dgm:cxn modelId="{0961D9E1-353E-4FCF-A47D-63E5AA124102}" type="presParOf" srcId="{5FD8B292-C581-42D2-A5AC-DF1BB34A377E}" destId="{0AF929C9-C288-4E6D-9056-B4B639E0ED1A}" srcOrd="0" destOrd="0" presId="urn:microsoft.com/office/officeart/2008/layout/LinedList"/>
    <dgm:cxn modelId="{2F7F25F0-0F0F-42F9-998A-37EF6484EFC3}" type="presParOf" srcId="{5FD8B292-C581-42D2-A5AC-DF1BB34A377E}" destId="{31C30A3B-6D03-426B-90D1-C14B9002217B}" srcOrd="1" destOrd="0" presId="urn:microsoft.com/office/officeart/2008/layout/LinedList"/>
    <dgm:cxn modelId="{DF5F949C-D7C5-475F-BE80-DC6DD0A7793A}" type="presParOf" srcId="{9F44C8F7-2727-4217-979D-6B8C59C9FB0C}" destId="{246C9E83-CCAB-4DCC-B1E1-A2CD714449CA}" srcOrd="6" destOrd="0" presId="urn:microsoft.com/office/officeart/2008/layout/LinedList"/>
    <dgm:cxn modelId="{6A112FAA-3AD6-4FC0-9E3D-E8276DB34816}" type="presParOf" srcId="{9F44C8F7-2727-4217-979D-6B8C59C9FB0C}" destId="{5FCE0507-4893-4178-B236-DCAD99FCD1CD}" srcOrd="7" destOrd="0" presId="urn:microsoft.com/office/officeart/2008/layout/LinedList"/>
    <dgm:cxn modelId="{991015EF-F592-44DC-8A92-CB791BB6E69B}" type="presParOf" srcId="{5FCE0507-4893-4178-B236-DCAD99FCD1CD}" destId="{98038B1D-6B66-491E-956E-7E028958A10F}" srcOrd="0" destOrd="0" presId="urn:microsoft.com/office/officeart/2008/layout/LinedList"/>
    <dgm:cxn modelId="{52DA3A02-B607-48B8-8EDF-30AB02948A50}" type="presParOf" srcId="{5FCE0507-4893-4178-B236-DCAD99FCD1CD}" destId="{FF8A8EA7-5D93-4981-9ACD-C7F5D1B8423A}" srcOrd="1" destOrd="0" presId="urn:microsoft.com/office/officeart/2008/layout/LinedList"/>
    <dgm:cxn modelId="{C6EE89BF-372B-4871-8370-B3345974E81F}" type="presParOf" srcId="{9F44C8F7-2727-4217-979D-6B8C59C9FB0C}" destId="{DA5C11C6-80BB-4C8B-A5AE-9B5899D6CE4A}" srcOrd="8" destOrd="0" presId="urn:microsoft.com/office/officeart/2008/layout/LinedList"/>
    <dgm:cxn modelId="{74065DEF-CF0C-4B42-B060-B016DF0ACCAB}" type="presParOf" srcId="{9F44C8F7-2727-4217-979D-6B8C59C9FB0C}" destId="{3A5B3BC3-93DD-42FD-B123-AACFFE302B2F}" srcOrd="9" destOrd="0" presId="urn:microsoft.com/office/officeart/2008/layout/LinedList"/>
    <dgm:cxn modelId="{4013BEAA-86CF-4BF3-B87D-23AF85875116}" type="presParOf" srcId="{3A5B3BC3-93DD-42FD-B123-AACFFE302B2F}" destId="{5F7BED44-0415-4E4A-8F2A-E3FE99B80FE4}" srcOrd="0" destOrd="0" presId="urn:microsoft.com/office/officeart/2008/layout/LinedList"/>
    <dgm:cxn modelId="{87E0CC2F-17B5-4DB6-8DB8-55A64E2E6E40}" type="presParOf" srcId="{3A5B3BC3-93DD-42FD-B123-AACFFE302B2F}" destId="{88E8D3AC-DA7E-49A5-9E26-9CAFC848847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0F55477-41B7-4BD3-8DBF-EB9945F889C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2_2" csCatId="accent2" phldr="1"/>
      <dgm:spPr/>
      <dgm:t>
        <a:bodyPr/>
        <a:lstStyle/>
        <a:p>
          <a:endParaRPr lang="en-US"/>
        </a:p>
      </dgm:t>
    </dgm:pt>
    <dgm:pt modelId="{7918A077-E26A-458D-BD42-D977FF035F3D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Reaching out to Community Pharmacy Contacts- Experience so far and Feedback</a:t>
          </a:r>
          <a:endParaRPr lang="en-US" dirty="0"/>
        </a:p>
      </dgm:t>
    </dgm:pt>
    <dgm:pt modelId="{20A833E5-EA6F-424D-9F80-BC1EF6B6C89E}" type="parTrans" cxnId="{2389F4C5-46D3-4BFF-8E03-DB52C0E86A4C}">
      <dgm:prSet/>
      <dgm:spPr/>
      <dgm:t>
        <a:bodyPr/>
        <a:lstStyle/>
        <a:p>
          <a:endParaRPr lang="en-US"/>
        </a:p>
      </dgm:t>
    </dgm:pt>
    <dgm:pt modelId="{37481EBF-A9D6-4E62-BD6D-CC094B42BAA5}" type="sibTrans" cxnId="{2389F4C5-46D3-4BFF-8E03-DB52C0E86A4C}">
      <dgm:prSet/>
      <dgm:spPr/>
      <dgm:t>
        <a:bodyPr/>
        <a:lstStyle/>
        <a:p>
          <a:endParaRPr lang="en-US"/>
        </a:p>
      </dgm:t>
    </dgm:pt>
    <dgm:pt modelId="{2965AEA2-16B8-44D1-8B83-7D7B07E6411A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Reaching out to GP Practice Managers- Questionnaire</a:t>
          </a:r>
          <a:endParaRPr lang="en-US"/>
        </a:p>
      </dgm:t>
    </dgm:pt>
    <dgm:pt modelId="{20E32A3C-1A62-4734-BE2A-B3C302744000}" type="parTrans" cxnId="{2A09EAF4-5600-491D-B0AC-BFB5ED06D099}">
      <dgm:prSet/>
      <dgm:spPr/>
      <dgm:t>
        <a:bodyPr/>
        <a:lstStyle/>
        <a:p>
          <a:endParaRPr lang="en-US"/>
        </a:p>
      </dgm:t>
    </dgm:pt>
    <dgm:pt modelId="{B6B0B25B-8C06-4635-B16C-FB63B1898DBF}" type="sibTrans" cxnId="{2A09EAF4-5600-491D-B0AC-BFB5ED06D099}">
      <dgm:prSet/>
      <dgm:spPr/>
      <dgm:t>
        <a:bodyPr/>
        <a:lstStyle/>
        <a:p>
          <a:endParaRPr lang="en-US"/>
        </a:p>
      </dgm:t>
    </dgm:pt>
    <dgm:pt modelId="{792AB49D-35F5-490B-95B2-E49DA1685960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Internal feedback from GP Practice via ICB/PCN Medicines Optimisation Team Members</a:t>
          </a:r>
          <a:endParaRPr lang="en-US"/>
        </a:p>
      </dgm:t>
    </dgm:pt>
    <dgm:pt modelId="{A1434CAE-AE8D-4234-B6CD-947A07485DE5}" type="parTrans" cxnId="{24582616-272A-44FE-A390-8BC035DBA63C}">
      <dgm:prSet/>
      <dgm:spPr/>
      <dgm:t>
        <a:bodyPr/>
        <a:lstStyle/>
        <a:p>
          <a:endParaRPr lang="en-US"/>
        </a:p>
      </dgm:t>
    </dgm:pt>
    <dgm:pt modelId="{243C6FE4-519B-4C49-BCB9-BC53899F2FA7}" type="sibTrans" cxnId="{24582616-272A-44FE-A390-8BC035DBA63C}">
      <dgm:prSet/>
      <dgm:spPr/>
      <dgm:t>
        <a:bodyPr/>
        <a:lstStyle/>
        <a:p>
          <a:endParaRPr lang="en-US"/>
        </a:p>
      </dgm:t>
    </dgm:pt>
    <dgm:pt modelId="{E08096E8-7A8B-42FD-B64B-6CDC166A000F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Collating GP Practice Pharmacy First Referral Data</a:t>
          </a:r>
          <a:endParaRPr lang="en-US"/>
        </a:p>
      </dgm:t>
    </dgm:pt>
    <dgm:pt modelId="{3AAE17BF-76AB-401D-9CE3-A4A1975EBD12}" type="parTrans" cxnId="{D2F6052F-59F6-47BB-B550-F45B793AAA4F}">
      <dgm:prSet/>
      <dgm:spPr/>
      <dgm:t>
        <a:bodyPr/>
        <a:lstStyle/>
        <a:p>
          <a:endParaRPr lang="en-US"/>
        </a:p>
      </dgm:t>
    </dgm:pt>
    <dgm:pt modelId="{AC32A70A-8C1E-4124-925D-F1DD66A965EC}" type="sibTrans" cxnId="{D2F6052F-59F6-47BB-B550-F45B793AAA4F}">
      <dgm:prSet/>
      <dgm:spPr/>
      <dgm:t>
        <a:bodyPr/>
        <a:lstStyle/>
        <a:p>
          <a:endParaRPr lang="en-US"/>
        </a:p>
      </dgm:t>
    </dgm:pt>
    <dgm:pt modelId="{51A0C452-5198-4AC3-9C97-E789280B802C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Plan: to consider ways to increase the number of referrals made, where appropriate</a:t>
          </a:r>
          <a:endParaRPr lang="en-US" dirty="0"/>
        </a:p>
      </dgm:t>
    </dgm:pt>
    <dgm:pt modelId="{3458DD99-5127-4F90-AF94-7EEC5AAA2955}" type="parTrans" cxnId="{BAB5228B-1206-4BA2-A3F1-857ED5AC601C}">
      <dgm:prSet/>
      <dgm:spPr/>
      <dgm:t>
        <a:bodyPr/>
        <a:lstStyle/>
        <a:p>
          <a:endParaRPr lang="en-US"/>
        </a:p>
      </dgm:t>
    </dgm:pt>
    <dgm:pt modelId="{6F28540D-FA0B-4307-91DA-C49A8FF58F13}" type="sibTrans" cxnId="{BAB5228B-1206-4BA2-A3F1-857ED5AC601C}">
      <dgm:prSet/>
      <dgm:spPr/>
      <dgm:t>
        <a:bodyPr/>
        <a:lstStyle/>
        <a:p>
          <a:endParaRPr lang="en-US"/>
        </a:p>
      </dgm:t>
    </dgm:pt>
    <dgm:pt modelId="{C2CEAD6B-3F1E-408A-A3AF-B80A448E175E}" type="pres">
      <dgm:prSet presAssocID="{50F55477-41B7-4BD3-8DBF-EB9945F889C9}" presName="root" presStyleCnt="0">
        <dgm:presLayoutVars>
          <dgm:dir/>
          <dgm:resizeHandles val="exact"/>
        </dgm:presLayoutVars>
      </dgm:prSet>
      <dgm:spPr/>
    </dgm:pt>
    <dgm:pt modelId="{480FFE60-F4D0-4308-850D-692058CA7675}" type="pres">
      <dgm:prSet presAssocID="{7918A077-E26A-458D-BD42-D977FF035F3D}" presName="compNode" presStyleCnt="0"/>
      <dgm:spPr/>
    </dgm:pt>
    <dgm:pt modelId="{F9BD1DAE-BCAA-403F-BFB7-E03D43FCFB46}" type="pres">
      <dgm:prSet presAssocID="{7918A077-E26A-458D-BD42-D977FF035F3D}" presName="bgRect" presStyleLbl="bgShp" presStyleIdx="0" presStyleCnt="5"/>
      <dgm:spPr/>
    </dgm:pt>
    <dgm:pt modelId="{8B080C44-BFB7-4A34-971B-3EF4F1B4A2A7}" type="pres">
      <dgm:prSet presAssocID="{7918A077-E26A-458D-BD42-D977FF035F3D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7658B741-9BBD-4B1C-8576-96CBE23212B9}" type="pres">
      <dgm:prSet presAssocID="{7918A077-E26A-458D-BD42-D977FF035F3D}" presName="spaceRect" presStyleCnt="0"/>
      <dgm:spPr/>
    </dgm:pt>
    <dgm:pt modelId="{801E412E-289E-4C22-8240-4F21C1E53B78}" type="pres">
      <dgm:prSet presAssocID="{7918A077-E26A-458D-BD42-D977FF035F3D}" presName="parTx" presStyleLbl="revTx" presStyleIdx="0" presStyleCnt="5">
        <dgm:presLayoutVars>
          <dgm:chMax val="0"/>
          <dgm:chPref val="0"/>
        </dgm:presLayoutVars>
      </dgm:prSet>
      <dgm:spPr/>
    </dgm:pt>
    <dgm:pt modelId="{F74CABE9-13FD-4275-97D4-0CE2EE996C2D}" type="pres">
      <dgm:prSet presAssocID="{37481EBF-A9D6-4E62-BD6D-CC094B42BAA5}" presName="sibTrans" presStyleCnt="0"/>
      <dgm:spPr/>
    </dgm:pt>
    <dgm:pt modelId="{558FE7FA-8F96-49F2-B35F-0DE788DAA5C9}" type="pres">
      <dgm:prSet presAssocID="{2965AEA2-16B8-44D1-8B83-7D7B07E6411A}" presName="compNode" presStyleCnt="0"/>
      <dgm:spPr/>
    </dgm:pt>
    <dgm:pt modelId="{17EE0CC9-D184-4B1F-B87B-8044348CEA69}" type="pres">
      <dgm:prSet presAssocID="{2965AEA2-16B8-44D1-8B83-7D7B07E6411A}" presName="bgRect" presStyleLbl="bgShp" presStyleIdx="1" presStyleCnt="5"/>
      <dgm:spPr/>
    </dgm:pt>
    <dgm:pt modelId="{57DDAA04-05FA-4AF5-A37A-DFAF7D318FC3}" type="pres">
      <dgm:prSet presAssocID="{2965AEA2-16B8-44D1-8B83-7D7B07E6411A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38839FBF-125D-42B1-A555-DE13361A416C}" type="pres">
      <dgm:prSet presAssocID="{2965AEA2-16B8-44D1-8B83-7D7B07E6411A}" presName="spaceRect" presStyleCnt="0"/>
      <dgm:spPr/>
    </dgm:pt>
    <dgm:pt modelId="{4B94CEC7-8A61-4A3B-B56C-5BDA76AA0DBB}" type="pres">
      <dgm:prSet presAssocID="{2965AEA2-16B8-44D1-8B83-7D7B07E6411A}" presName="parTx" presStyleLbl="revTx" presStyleIdx="1" presStyleCnt="5">
        <dgm:presLayoutVars>
          <dgm:chMax val="0"/>
          <dgm:chPref val="0"/>
        </dgm:presLayoutVars>
      </dgm:prSet>
      <dgm:spPr/>
    </dgm:pt>
    <dgm:pt modelId="{10A766AB-462F-46E5-B064-A1E56DE93B52}" type="pres">
      <dgm:prSet presAssocID="{B6B0B25B-8C06-4635-B16C-FB63B1898DBF}" presName="sibTrans" presStyleCnt="0"/>
      <dgm:spPr/>
    </dgm:pt>
    <dgm:pt modelId="{1033EACE-DA84-4866-9303-EEFF00C43138}" type="pres">
      <dgm:prSet presAssocID="{792AB49D-35F5-490B-95B2-E49DA1685960}" presName="compNode" presStyleCnt="0"/>
      <dgm:spPr/>
    </dgm:pt>
    <dgm:pt modelId="{72E5D0E8-F39D-4827-851E-5BFF979B3808}" type="pres">
      <dgm:prSet presAssocID="{792AB49D-35F5-490B-95B2-E49DA1685960}" presName="bgRect" presStyleLbl="bgShp" presStyleIdx="2" presStyleCnt="5"/>
      <dgm:spPr/>
    </dgm:pt>
    <dgm:pt modelId="{CC9B4565-03D6-4F98-9331-1897606296A9}" type="pres">
      <dgm:prSet presAssocID="{792AB49D-35F5-490B-95B2-E49DA1685960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451C2184-B1BB-42B4-A974-33431A9C26CE}" type="pres">
      <dgm:prSet presAssocID="{792AB49D-35F5-490B-95B2-E49DA1685960}" presName="spaceRect" presStyleCnt="0"/>
      <dgm:spPr/>
    </dgm:pt>
    <dgm:pt modelId="{83841F5A-5F0D-4E50-A77D-079335961114}" type="pres">
      <dgm:prSet presAssocID="{792AB49D-35F5-490B-95B2-E49DA1685960}" presName="parTx" presStyleLbl="revTx" presStyleIdx="2" presStyleCnt="5">
        <dgm:presLayoutVars>
          <dgm:chMax val="0"/>
          <dgm:chPref val="0"/>
        </dgm:presLayoutVars>
      </dgm:prSet>
      <dgm:spPr/>
    </dgm:pt>
    <dgm:pt modelId="{C7AFD5CB-5103-4DA0-8F8C-254E7BC73B7A}" type="pres">
      <dgm:prSet presAssocID="{243C6FE4-519B-4C49-BCB9-BC53899F2FA7}" presName="sibTrans" presStyleCnt="0"/>
      <dgm:spPr/>
    </dgm:pt>
    <dgm:pt modelId="{F19C7369-6AB7-4B77-9F94-2C511B7D9E97}" type="pres">
      <dgm:prSet presAssocID="{E08096E8-7A8B-42FD-B64B-6CDC166A000F}" presName="compNode" presStyleCnt="0"/>
      <dgm:spPr/>
    </dgm:pt>
    <dgm:pt modelId="{D8D03299-265F-4B51-833C-86A972EC4A11}" type="pres">
      <dgm:prSet presAssocID="{E08096E8-7A8B-42FD-B64B-6CDC166A000F}" presName="bgRect" presStyleLbl="bgShp" presStyleIdx="3" presStyleCnt="5"/>
      <dgm:spPr/>
    </dgm:pt>
    <dgm:pt modelId="{88A575E2-BAF1-47F9-9C24-98D91677E4BE}" type="pres">
      <dgm:prSet presAssocID="{E08096E8-7A8B-42FD-B64B-6CDC166A000F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345D71E6-374F-47CE-B35A-6BEC5789E406}" type="pres">
      <dgm:prSet presAssocID="{E08096E8-7A8B-42FD-B64B-6CDC166A000F}" presName="spaceRect" presStyleCnt="0"/>
      <dgm:spPr/>
    </dgm:pt>
    <dgm:pt modelId="{8D676C7A-A02F-40FC-BE92-7D5989A3E1C0}" type="pres">
      <dgm:prSet presAssocID="{E08096E8-7A8B-42FD-B64B-6CDC166A000F}" presName="parTx" presStyleLbl="revTx" presStyleIdx="3" presStyleCnt="5">
        <dgm:presLayoutVars>
          <dgm:chMax val="0"/>
          <dgm:chPref val="0"/>
        </dgm:presLayoutVars>
      </dgm:prSet>
      <dgm:spPr/>
    </dgm:pt>
    <dgm:pt modelId="{8A8E97D2-5400-4ED3-8E91-2B7F26356314}" type="pres">
      <dgm:prSet presAssocID="{AC32A70A-8C1E-4124-925D-F1DD66A965EC}" presName="sibTrans" presStyleCnt="0"/>
      <dgm:spPr/>
    </dgm:pt>
    <dgm:pt modelId="{879776DF-A486-4FB9-864A-95A9BF459F1D}" type="pres">
      <dgm:prSet presAssocID="{51A0C452-5198-4AC3-9C97-E789280B802C}" presName="compNode" presStyleCnt="0"/>
      <dgm:spPr/>
    </dgm:pt>
    <dgm:pt modelId="{71055119-9EBA-465D-A297-F9C5694E2701}" type="pres">
      <dgm:prSet presAssocID="{51A0C452-5198-4AC3-9C97-E789280B802C}" presName="bgRect" presStyleLbl="bgShp" presStyleIdx="4" presStyleCnt="5"/>
      <dgm:spPr/>
    </dgm:pt>
    <dgm:pt modelId="{E77DF805-483C-401A-84B2-163671694F7A}" type="pres">
      <dgm:prSet presAssocID="{51A0C452-5198-4AC3-9C97-E789280B802C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81F3E242-E94C-4D02-994C-D6526ABB619A}" type="pres">
      <dgm:prSet presAssocID="{51A0C452-5198-4AC3-9C97-E789280B802C}" presName="spaceRect" presStyleCnt="0"/>
      <dgm:spPr/>
    </dgm:pt>
    <dgm:pt modelId="{EA2F8F91-6F30-48F6-A221-106B693DFCBC}" type="pres">
      <dgm:prSet presAssocID="{51A0C452-5198-4AC3-9C97-E789280B802C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03348406-3065-43E9-B893-BC8DC9116F11}" type="presOf" srcId="{50F55477-41B7-4BD3-8DBF-EB9945F889C9}" destId="{C2CEAD6B-3F1E-408A-A3AF-B80A448E175E}" srcOrd="0" destOrd="0" presId="urn:microsoft.com/office/officeart/2018/2/layout/IconVerticalSolidList"/>
    <dgm:cxn modelId="{24582616-272A-44FE-A390-8BC035DBA63C}" srcId="{50F55477-41B7-4BD3-8DBF-EB9945F889C9}" destId="{792AB49D-35F5-490B-95B2-E49DA1685960}" srcOrd="2" destOrd="0" parTransId="{A1434CAE-AE8D-4234-B6CD-947A07485DE5}" sibTransId="{243C6FE4-519B-4C49-BCB9-BC53899F2FA7}"/>
    <dgm:cxn modelId="{7970332C-4A18-4931-993D-C84536C033F1}" type="presOf" srcId="{792AB49D-35F5-490B-95B2-E49DA1685960}" destId="{83841F5A-5F0D-4E50-A77D-079335961114}" srcOrd="0" destOrd="0" presId="urn:microsoft.com/office/officeart/2018/2/layout/IconVerticalSolidList"/>
    <dgm:cxn modelId="{D2F6052F-59F6-47BB-B550-F45B793AAA4F}" srcId="{50F55477-41B7-4BD3-8DBF-EB9945F889C9}" destId="{E08096E8-7A8B-42FD-B64B-6CDC166A000F}" srcOrd="3" destOrd="0" parTransId="{3AAE17BF-76AB-401D-9CE3-A4A1975EBD12}" sibTransId="{AC32A70A-8C1E-4124-925D-F1DD66A965EC}"/>
    <dgm:cxn modelId="{4BCE783D-DCEE-4B34-A4A4-AF608E3167CE}" type="presOf" srcId="{2965AEA2-16B8-44D1-8B83-7D7B07E6411A}" destId="{4B94CEC7-8A61-4A3B-B56C-5BDA76AA0DBB}" srcOrd="0" destOrd="0" presId="urn:microsoft.com/office/officeart/2018/2/layout/IconVerticalSolidList"/>
    <dgm:cxn modelId="{886D7485-73A7-4956-9146-DA0BDE6B3B5C}" type="presOf" srcId="{7918A077-E26A-458D-BD42-D977FF035F3D}" destId="{801E412E-289E-4C22-8240-4F21C1E53B78}" srcOrd="0" destOrd="0" presId="urn:microsoft.com/office/officeart/2018/2/layout/IconVerticalSolidList"/>
    <dgm:cxn modelId="{BAB5228B-1206-4BA2-A3F1-857ED5AC601C}" srcId="{50F55477-41B7-4BD3-8DBF-EB9945F889C9}" destId="{51A0C452-5198-4AC3-9C97-E789280B802C}" srcOrd="4" destOrd="0" parTransId="{3458DD99-5127-4F90-AF94-7EEC5AAA2955}" sibTransId="{6F28540D-FA0B-4307-91DA-C49A8FF58F13}"/>
    <dgm:cxn modelId="{216BAA9F-2AC6-41A7-9645-A99DB6AA5E46}" type="presOf" srcId="{E08096E8-7A8B-42FD-B64B-6CDC166A000F}" destId="{8D676C7A-A02F-40FC-BE92-7D5989A3E1C0}" srcOrd="0" destOrd="0" presId="urn:microsoft.com/office/officeart/2018/2/layout/IconVerticalSolidList"/>
    <dgm:cxn modelId="{2389F4C5-46D3-4BFF-8E03-DB52C0E86A4C}" srcId="{50F55477-41B7-4BD3-8DBF-EB9945F889C9}" destId="{7918A077-E26A-458D-BD42-D977FF035F3D}" srcOrd="0" destOrd="0" parTransId="{20A833E5-EA6F-424D-9F80-BC1EF6B6C89E}" sibTransId="{37481EBF-A9D6-4E62-BD6D-CC094B42BAA5}"/>
    <dgm:cxn modelId="{79AA87DB-876C-4F3E-83CD-8091705EDBBB}" type="presOf" srcId="{51A0C452-5198-4AC3-9C97-E789280B802C}" destId="{EA2F8F91-6F30-48F6-A221-106B693DFCBC}" srcOrd="0" destOrd="0" presId="urn:microsoft.com/office/officeart/2018/2/layout/IconVerticalSolidList"/>
    <dgm:cxn modelId="{2A09EAF4-5600-491D-B0AC-BFB5ED06D099}" srcId="{50F55477-41B7-4BD3-8DBF-EB9945F889C9}" destId="{2965AEA2-16B8-44D1-8B83-7D7B07E6411A}" srcOrd="1" destOrd="0" parTransId="{20E32A3C-1A62-4734-BE2A-B3C302744000}" sibTransId="{B6B0B25B-8C06-4635-B16C-FB63B1898DBF}"/>
    <dgm:cxn modelId="{C72BB256-B011-49C4-A62F-CC898CB07CFE}" type="presParOf" srcId="{C2CEAD6B-3F1E-408A-A3AF-B80A448E175E}" destId="{480FFE60-F4D0-4308-850D-692058CA7675}" srcOrd="0" destOrd="0" presId="urn:microsoft.com/office/officeart/2018/2/layout/IconVerticalSolidList"/>
    <dgm:cxn modelId="{41CD642A-2433-4F0E-8CD9-2D18C2C3FD0B}" type="presParOf" srcId="{480FFE60-F4D0-4308-850D-692058CA7675}" destId="{F9BD1DAE-BCAA-403F-BFB7-E03D43FCFB46}" srcOrd="0" destOrd="0" presId="urn:microsoft.com/office/officeart/2018/2/layout/IconVerticalSolidList"/>
    <dgm:cxn modelId="{048E676D-EE20-4CB1-8FFC-0F384A3EDA07}" type="presParOf" srcId="{480FFE60-F4D0-4308-850D-692058CA7675}" destId="{8B080C44-BFB7-4A34-971B-3EF4F1B4A2A7}" srcOrd="1" destOrd="0" presId="urn:microsoft.com/office/officeart/2018/2/layout/IconVerticalSolidList"/>
    <dgm:cxn modelId="{F57F5F1E-6587-42BC-BD1F-EE11F4879ECA}" type="presParOf" srcId="{480FFE60-F4D0-4308-850D-692058CA7675}" destId="{7658B741-9BBD-4B1C-8576-96CBE23212B9}" srcOrd="2" destOrd="0" presId="urn:microsoft.com/office/officeart/2018/2/layout/IconVerticalSolidList"/>
    <dgm:cxn modelId="{D19C38FD-A184-47CE-BB3D-E9FB8CC358E4}" type="presParOf" srcId="{480FFE60-F4D0-4308-850D-692058CA7675}" destId="{801E412E-289E-4C22-8240-4F21C1E53B78}" srcOrd="3" destOrd="0" presId="urn:microsoft.com/office/officeart/2018/2/layout/IconVerticalSolidList"/>
    <dgm:cxn modelId="{086009FF-FAC1-4FF1-8680-C2EE8A7E165B}" type="presParOf" srcId="{C2CEAD6B-3F1E-408A-A3AF-B80A448E175E}" destId="{F74CABE9-13FD-4275-97D4-0CE2EE996C2D}" srcOrd="1" destOrd="0" presId="urn:microsoft.com/office/officeart/2018/2/layout/IconVerticalSolidList"/>
    <dgm:cxn modelId="{AC18E534-9662-4B42-ABEC-13235C24F864}" type="presParOf" srcId="{C2CEAD6B-3F1E-408A-A3AF-B80A448E175E}" destId="{558FE7FA-8F96-49F2-B35F-0DE788DAA5C9}" srcOrd="2" destOrd="0" presId="urn:microsoft.com/office/officeart/2018/2/layout/IconVerticalSolidList"/>
    <dgm:cxn modelId="{01660D4B-3202-4715-9878-000036A57F6C}" type="presParOf" srcId="{558FE7FA-8F96-49F2-B35F-0DE788DAA5C9}" destId="{17EE0CC9-D184-4B1F-B87B-8044348CEA69}" srcOrd="0" destOrd="0" presId="urn:microsoft.com/office/officeart/2018/2/layout/IconVerticalSolidList"/>
    <dgm:cxn modelId="{EA805F9A-D617-45CB-A098-B29E8254603B}" type="presParOf" srcId="{558FE7FA-8F96-49F2-B35F-0DE788DAA5C9}" destId="{57DDAA04-05FA-4AF5-A37A-DFAF7D318FC3}" srcOrd="1" destOrd="0" presId="urn:microsoft.com/office/officeart/2018/2/layout/IconVerticalSolidList"/>
    <dgm:cxn modelId="{0BEE3605-A7AB-4D04-8A47-C7B745D168FC}" type="presParOf" srcId="{558FE7FA-8F96-49F2-B35F-0DE788DAA5C9}" destId="{38839FBF-125D-42B1-A555-DE13361A416C}" srcOrd="2" destOrd="0" presId="urn:microsoft.com/office/officeart/2018/2/layout/IconVerticalSolidList"/>
    <dgm:cxn modelId="{B2F5F08F-CD44-40B0-B9B5-0BC263AE169A}" type="presParOf" srcId="{558FE7FA-8F96-49F2-B35F-0DE788DAA5C9}" destId="{4B94CEC7-8A61-4A3B-B56C-5BDA76AA0DBB}" srcOrd="3" destOrd="0" presId="urn:microsoft.com/office/officeart/2018/2/layout/IconVerticalSolidList"/>
    <dgm:cxn modelId="{BF6D5120-297D-4FF8-8CD5-52297AC0D547}" type="presParOf" srcId="{C2CEAD6B-3F1E-408A-A3AF-B80A448E175E}" destId="{10A766AB-462F-46E5-B064-A1E56DE93B52}" srcOrd="3" destOrd="0" presId="urn:microsoft.com/office/officeart/2018/2/layout/IconVerticalSolidList"/>
    <dgm:cxn modelId="{764BE21D-311B-4822-BC71-39E28ADAE7E0}" type="presParOf" srcId="{C2CEAD6B-3F1E-408A-A3AF-B80A448E175E}" destId="{1033EACE-DA84-4866-9303-EEFF00C43138}" srcOrd="4" destOrd="0" presId="urn:microsoft.com/office/officeart/2018/2/layout/IconVerticalSolidList"/>
    <dgm:cxn modelId="{5A45FDD5-E3BD-477F-B2AD-F4A04F3C1218}" type="presParOf" srcId="{1033EACE-DA84-4866-9303-EEFF00C43138}" destId="{72E5D0E8-F39D-4827-851E-5BFF979B3808}" srcOrd="0" destOrd="0" presId="urn:microsoft.com/office/officeart/2018/2/layout/IconVerticalSolidList"/>
    <dgm:cxn modelId="{978E917B-79AB-473C-B311-BE88166C2C6C}" type="presParOf" srcId="{1033EACE-DA84-4866-9303-EEFF00C43138}" destId="{CC9B4565-03D6-4F98-9331-1897606296A9}" srcOrd="1" destOrd="0" presId="urn:microsoft.com/office/officeart/2018/2/layout/IconVerticalSolidList"/>
    <dgm:cxn modelId="{0E614B7F-75C6-4979-9945-D429991F01F6}" type="presParOf" srcId="{1033EACE-DA84-4866-9303-EEFF00C43138}" destId="{451C2184-B1BB-42B4-A974-33431A9C26CE}" srcOrd="2" destOrd="0" presId="urn:microsoft.com/office/officeart/2018/2/layout/IconVerticalSolidList"/>
    <dgm:cxn modelId="{1B5A596A-9D51-465A-AB23-53E12D597745}" type="presParOf" srcId="{1033EACE-DA84-4866-9303-EEFF00C43138}" destId="{83841F5A-5F0D-4E50-A77D-079335961114}" srcOrd="3" destOrd="0" presId="urn:microsoft.com/office/officeart/2018/2/layout/IconVerticalSolidList"/>
    <dgm:cxn modelId="{28C551FA-368E-4A4F-AE1F-A8A9A09B17A3}" type="presParOf" srcId="{C2CEAD6B-3F1E-408A-A3AF-B80A448E175E}" destId="{C7AFD5CB-5103-4DA0-8F8C-254E7BC73B7A}" srcOrd="5" destOrd="0" presId="urn:microsoft.com/office/officeart/2018/2/layout/IconVerticalSolidList"/>
    <dgm:cxn modelId="{A0019F9E-D917-423E-BCA0-691D824643CE}" type="presParOf" srcId="{C2CEAD6B-3F1E-408A-A3AF-B80A448E175E}" destId="{F19C7369-6AB7-4B77-9F94-2C511B7D9E97}" srcOrd="6" destOrd="0" presId="urn:microsoft.com/office/officeart/2018/2/layout/IconVerticalSolidList"/>
    <dgm:cxn modelId="{3260C178-1854-40E9-A7F1-2A34FB884FE8}" type="presParOf" srcId="{F19C7369-6AB7-4B77-9F94-2C511B7D9E97}" destId="{D8D03299-265F-4B51-833C-86A972EC4A11}" srcOrd="0" destOrd="0" presId="urn:microsoft.com/office/officeart/2018/2/layout/IconVerticalSolidList"/>
    <dgm:cxn modelId="{24D0428E-D2C5-497B-AF8B-05505BB608CA}" type="presParOf" srcId="{F19C7369-6AB7-4B77-9F94-2C511B7D9E97}" destId="{88A575E2-BAF1-47F9-9C24-98D91677E4BE}" srcOrd="1" destOrd="0" presId="urn:microsoft.com/office/officeart/2018/2/layout/IconVerticalSolidList"/>
    <dgm:cxn modelId="{A809DCBC-8BA4-409E-A517-56474ECE0CAC}" type="presParOf" srcId="{F19C7369-6AB7-4B77-9F94-2C511B7D9E97}" destId="{345D71E6-374F-47CE-B35A-6BEC5789E406}" srcOrd="2" destOrd="0" presId="urn:microsoft.com/office/officeart/2018/2/layout/IconVerticalSolidList"/>
    <dgm:cxn modelId="{970BB68F-E85F-4855-8396-4A0A1F8703DA}" type="presParOf" srcId="{F19C7369-6AB7-4B77-9F94-2C511B7D9E97}" destId="{8D676C7A-A02F-40FC-BE92-7D5989A3E1C0}" srcOrd="3" destOrd="0" presId="urn:microsoft.com/office/officeart/2018/2/layout/IconVerticalSolidList"/>
    <dgm:cxn modelId="{C0197354-6E3E-4D51-B169-301CF68F6DC0}" type="presParOf" srcId="{C2CEAD6B-3F1E-408A-A3AF-B80A448E175E}" destId="{8A8E97D2-5400-4ED3-8E91-2B7F26356314}" srcOrd="7" destOrd="0" presId="urn:microsoft.com/office/officeart/2018/2/layout/IconVerticalSolidList"/>
    <dgm:cxn modelId="{3F979A06-4C33-46F1-A2C3-1B4A53D0E24C}" type="presParOf" srcId="{C2CEAD6B-3F1E-408A-A3AF-B80A448E175E}" destId="{879776DF-A486-4FB9-864A-95A9BF459F1D}" srcOrd="8" destOrd="0" presId="urn:microsoft.com/office/officeart/2018/2/layout/IconVerticalSolidList"/>
    <dgm:cxn modelId="{1DC73347-B102-4C5C-BE14-639E0B2BE33E}" type="presParOf" srcId="{879776DF-A486-4FB9-864A-95A9BF459F1D}" destId="{71055119-9EBA-465D-A297-F9C5694E2701}" srcOrd="0" destOrd="0" presId="urn:microsoft.com/office/officeart/2018/2/layout/IconVerticalSolidList"/>
    <dgm:cxn modelId="{9AF715B1-05A8-47E8-9CF4-39410489C5D8}" type="presParOf" srcId="{879776DF-A486-4FB9-864A-95A9BF459F1D}" destId="{E77DF805-483C-401A-84B2-163671694F7A}" srcOrd="1" destOrd="0" presId="urn:microsoft.com/office/officeart/2018/2/layout/IconVerticalSolidList"/>
    <dgm:cxn modelId="{7DFCE343-799A-4109-9212-23775FB3B94F}" type="presParOf" srcId="{879776DF-A486-4FB9-864A-95A9BF459F1D}" destId="{81F3E242-E94C-4D02-994C-D6526ABB619A}" srcOrd="2" destOrd="0" presId="urn:microsoft.com/office/officeart/2018/2/layout/IconVerticalSolidList"/>
    <dgm:cxn modelId="{8E5987FD-C762-4C02-B74F-28386FB23671}" type="presParOf" srcId="{879776DF-A486-4FB9-864A-95A9BF459F1D}" destId="{EA2F8F91-6F30-48F6-A221-106B693DFCB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CDB88AF-1E22-459A-A805-8EADE96EBC74}" type="doc">
      <dgm:prSet loTypeId="urn:microsoft.com/office/officeart/2008/layout/LinedList" loCatId="list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BF26D6A9-9103-423B-B08A-82A2F59DD02D}">
      <dgm:prSet/>
      <dgm:spPr/>
      <dgm:t>
        <a:bodyPr/>
        <a:lstStyle/>
        <a:p>
          <a:r>
            <a:rPr lang="en-GB"/>
            <a:t>Session held virtually</a:t>
          </a:r>
          <a:endParaRPr lang="en-US"/>
        </a:p>
      </dgm:t>
    </dgm:pt>
    <dgm:pt modelId="{42B2FAF3-FB2A-4141-AD44-7E5CA1691917}" type="parTrans" cxnId="{67424E1A-52EC-4693-B12A-861E6A7AADDB}">
      <dgm:prSet/>
      <dgm:spPr/>
      <dgm:t>
        <a:bodyPr/>
        <a:lstStyle/>
        <a:p>
          <a:endParaRPr lang="en-US"/>
        </a:p>
      </dgm:t>
    </dgm:pt>
    <dgm:pt modelId="{869AF8D5-7613-4AE1-A545-BEFFCA0E9983}" type="sibTrans" cxnId="{67424E1A-52EC-4693-B12A-861E6A7AADDB}">
      <dgm:prSet/>
      <dgm:spPr/>
      <dgm:t>
        <a:bodyPr/>
        <a:lstStyle/>
        <a:p>
          <a:endParaRPr lang="en-US"/>
        </a:p>
      </dgm:t>
    </dgm:pt>
    <dgm:pt modelId="{FF425AF9-E1F7-4077-96AA-39F337659C9C}">
      <dgm:prSet/>
      <dgm:spPr/>
      <dgm:t>
        <a:bodyPr/>
        <a:lstStyle/>
        <a:p>
          <a:r>
            <a:rPr lang="en-GB"/>
            <a:t>Informal session between four SystmOne Practices, led by one who is benefiting from referrals to community pharmacies via AccuRx</a:t>
          </a:r>
          <a:endParaRPr lang="en-US"/>
        </a:p>
      </dgm:t>
    </dgm:pt>
    <dgm:pt modelId="{7D80D0A5-5F75-4A70-B3A9-332AA2017F5E}" type="parTrans" cxnId="{6DED05D4-A41E-4341-8C75-469761E6E048}">
      <dgm:prSet/>
      <dgm:spPr/>
      <dgm:t>
        <a:bodyPr/>
        <a:lstStyle/>
        <a:p>
          <a:endParaRPr lang="en-US"/>
        </a:p>
      </dgm:t>
    </dgm:pt>
    <dgm:pt modelId="{E38A5B4E-B32F-4FD8-BF8E-02ABB851B04E}" type="sibTrans" cxnId="{6DED05D4-A41E-4341-8C75-469761E6E048}">
      <dgm:prSet/>
      <dgm:spPr/>
      <dgm:t>
        <a:bodyPr/>
        <a:lstStyle/>
        <a:p>
          <a:endParaRPr lang="en-US"/>
        </a:p>
      </dgm:t>
    </dgm:pt>
    <dgm:pt modelId="{C1DB7840-00C9-4912-AC90-A60EC23D7BF0}">
      <dgm:prSet/>
      <dgm:spPr/>
      <dgm:t>
        <a:bodyPr/>
        <a:lstStyle/>
        <a:p>
          <a:r>
            <a:rPr lang="en-GB"/>
            <a:t>AccuRx introduced as a method for referrals</a:t>
          </a:r>
          <a:endParaRPr lang="en-US"/>
        </a:p>
      </dgm:t>
    </dgm:pt>
    <dgm:pt modelId="{70089056-AF82-452D-BCA9-DB18C8250322}" type="parTrans" cxnId="{99C189FE-5F87-4232-ABCF-47BADBE2ABC6}">
      <dgm:prSet/>
      <dgm:spPr/>
      <dgm:t>
        <a:bodyPr/>
        <a:lstStyle/>
        <a:p>
          <a:endParaRPr lang="en-US"/>
        </a:p>
      </dgm:t>
    </dgm:pt>
    <dgm:pt modelId="{1A6A589E-DDA9-4594-8719-B2ECC3DCC215}" type="sibTrans" cxnId="{99C189FE-5F87-4232-ABCF-47BADBE2ABC6}">
      <dgm:prSet/>
      <dgm:spPr/>
      <dgm:t>
        <a:bodyPr/>
        <a:lstStyle/>
        <a:p>
          <a:endParaRPr lang="en-US"/>
        </a:p>
      </dgm:t>
    </dgm:pt>
    <dgm:pt modelId="{79C1F6FF-98C7-446B-A5E0-59CD76CEA528}">
      <dgm:prSet/>
      <dgm:spPr/>
      <dgm:t>
        <a:bodyPr/>
        <a:lstStyle/>
        <a:p>
          <a:r>
            <a:rPr lang="en-GB"/>
            <a:t>PharmRefer / multi-factoral authentication process seen as barrier</a:t>
          </a:r>
          <a:endParaRPr lang="en-US"/>
        </a:p>
      </dgm:t>
    </dgm:pt>
    <dgm:pt modelId="{E98833E6-7E1E-4B88-BF6F-27CCA0116BC5}" type="parTrans" cxnId="{89F75533-9A4D-4AED-ACC1-11FBB3F36FAC}">
      <dgm:prSet/>
      <dgm:spPr/>
      <dgm:t>
        <a:bodyPr/>
        <a:lstStyle/>
        <a:p>
          <a:endParaRPr lang="en-US"/>
        </a:p>
      </dgm:t>
    </dgm:pt>
    <dgm:pt modelId="{2D1A1143-6FB8-4A8E-9B3E-9E0250C4F1D8}" type="sibTrans" cxnId="{89F75533-9A4D-4AED-ACC1-11FBB3F36FAC}">
      <dgm:prSet/>
      <dgm:spPr/>
      <dgm:t>
        <a:bodyPr/>
        <a:lstStyle/>
        <a:p>
          <a:endParaRPr lang="en-US"/>
        </a:p>
      </dgm:t>
    </dgm:pt>
    <dgm:pt modelId="{A1FB54A2-D44D-4B25-9B11-B98EE295CB86}">
      <dgm:prSet/>
      <dgm:spPr/>
      <dgm:t>
        <a:bodyPr/>
        <a:lstStyle/>
        <a:p>
          <a:r>
            <a:rPr lang="en-GB"/>
            <a:t>Initial feedback from the session was positive</a:t>
          </a:r>
          <a:endParaRPr lang="en-US"/>
        </a:p>
      </dgm:t>
    </dgm:pt>
    <dgm:pt modelId="{442D6B26-937E-45E8-BA60-E8BEA50B6CE5}" type="parTrans" cxnId="{CFC2613E-A118-418B-8516-25D6E0AC1DB4}">
      <dgm:prSet/>
      <dgm:spPr/>
      <dgm:t>
        <a:bodyPr/>
        <a:lstStyle/>
        <a:p>
          <a:endParaRPr lang="en-US"/>
        </a:p>
      </dgm:t>
    </dgm:pt>
    <dgm:pt modelId="{A5B1D844-9DEC-4A30-9E25-6828CB8E869D}" type="sibTrans" cxnId="{CFC2613E-A118-418B-8516-25D6E0AC1DB4}">
      <dgm:prSet/>
      <dgm:spPr/>
      <dgm:t>
        <a:bodyPr/>
        <a:lstStyle/>
        <a:p>
          <a:endParaRPr lang="en-US"/>
        </a:p>
      </dgm:t>
    </dgm:pt>
    <dgm:pt modelId="{2243B721-BF87-41D5-8F2C-56175408971B}">
      <dgm:prSet/>
      <dgm:spPr/>
      <dgm:t>
        <a:bodyPr/>
        <a:lstStyle/>
        <a:p>
          <a:r>
            <a:rPr lang="en-GB"/>
            <a:t>Benefit seen in both referral data and local pharmacy feedback</a:t>
          </a:r>
          <a:endParaRPr lang="en-US"/>
        </a:p>
      </dgm:t>
    </dgm:pt>
    <dgm:pt modelId="{E02E4C85-C85C-46FE-8D06-B42C04F615EE}" type="parTrans" cxnId="{2A2921C0-48EC-43F3-9279-94FB09B3F004}">
      <dgm:prSet/>
      <dgm:spPr/>
      <dgm:t>
        <a:bodyPr/>
        <a:lstStyle/>
        <a:p>
          <a:endParaRPr lang="en-US"/>
        </a:p>
      </dgm:t>
    </dgm:pt>
    <dgm:pt modelId="{866D6087-96C3-467B-9E4C-01E992E7B4CA}" type="sibTrans" cxnId="{2A2921C0-48EC-43F3-9279-94FB09B3F004}">
      <dgm:prSet/>
      <dgm:spPr/>
      <dgm:t>
        <a:bodyPr/>
        <a:lstStyle/>
        <a:p>
          <a:endParaRPr lang="en-US"/>
        </a:p>
      </dgm:t>
    </dgm:pt>
    <dgm:pt modelId="{59A88056-6DBC-447D-840F-4877B7370781}">
      <dgm:prSet/>
      <dgm:spPr/>
      <dgm:t>
        <a:bodyPr/>
        <a:lstStyle/>
        <a:p>
          <a:r>
            <a:rPr lang="en-GB"/>
            <a:t>Aim is to replicate across Barnsley </a:t>
          </a:r>
          <a:endParaRPr lang="en-US"/>
        </a:p>
      </dgm:t>
    </dgm:pt>
    <dgm:pt modelId="{A96E0997-0B13-4BFD-BDDF-D15FFA79887B}" type="parTrans" cxnId="{CD60398D-CF43-4E7D-B6E0-1AC4576DE6B9}">
      <dgm:prSet/>
      <dgm:spPr/>
      <dgm:t>
        <a:bodyPr/>
        <a:lstStyle/>
        <a:p>
          <a:endParaRPr lang="en-US"/>
        </a:p>
      </dgm:t>
    </dgm:pt>
    <dgm:pt modelId="{52570A5E-BC94-442C-97CC-DA3782E72B52}" type="sibTrans" cxnId="{CD60398D-CF43-4E7D-B6E0-1AC4576DE6B9}">
      <dgm:prSet/>
      <dgm:spPr/>
      <dgm:t>
        <a:bodyPr/>
        <a:lstStyle/>
        <a:p>
          <a:endParaRPr lang="en-US"/>
        </a:p>
      </dgm:t>
    </dgm:pt>
    <dgm:pt modelId="{199AAA5D-C56A-4C87-8D40-5688F5D43F49}" type="pres">
      <dgm:prSet presAssocID="{6CDB88AF-1E22-459A-A805-8EADE96EBC74}" presName="vert0" presStyleCnt="0">
        <dgm:presLayoutVars>
          <dgm:dir/>
          <dgm:animOne val="branch"/>
          <dgm:animLvl val="lvl"/>
        </dgm:presLayoutVars>
      </dgm:prSet>
      <dgm:spPr/>
    </dgm:pt>
    <dgm:pt modelId="{DE125EC1-629D-4C30-BA68-0D0C5067B517}" type="pres">
      <dgm:prSet presAssocID="{BF26D6A9-9103-423B-B08A-82A2F59DD02D}" presName="thickLine" presStyleLbl="alignNode1" presStyleIdx="0" presStyleCnt="7"/>
      <dgm:spPr/>
    </dgm:pt>
    <dgm:pt modelId="{B50D2E27-91A3-48FF-87AF-FBB28B564702}" type="pres">
      <dgm:prSet presAssocID="{BF26D6A9-9103-423B-B08A-82A2F59DD02D}" presName="horz1" presStyleCnt="0"/>
      <dgm:spPr/>
    </dgm:pt>
    <dgm:pt modelId="{5D42AF0C-1152-4935-B021-B73637F6075A}" type="pres">
      <dgm:prSet presAssocID="{BF26D6A9-9103-423B-B08A-82A2F59DD02D}" presName="tx1" presStyleLbl="revTx" presStyleIdx="0" presStyleCnt="7"/>
      <dgm:spPr/>
    </dgm:pt>
    <dgm:pt modelId="{D05ACF89-95A2-4E71-AEF0-8187B1AFAA4B}" type="pres">
      <dgm:prSet presAssocID="{BF26D6A9-9103-423B-B08A-82A2F59DD02D}" presName="vert1" presStyleCnt="0"/>
      <dgm:spPr/>
    </dgm:pt>
    <dgm:pt modelId="{25600792-7869-414D-84CD-778DC260128F}" type="pres">
      <dgm:prSet presAssocID="{FF425AF9-E1F7-4077-96AA-39F337659C9C}" presName="thickLine" presStyleLbl="alignNode1" presStyleIdx="1" presStyleCnt="7"/>
      <dgm:spPr/>
    </dgm:pt>
    <dgm:pt modelId="{42BA84C4-4B35-4052-BF68-7E7D82EC81D7}" type="pres">
      <dgm:prSet presAssocID="{FF425AF9-E1F7-4077-96AA-39F337659C9C}" presName="horz1" presStyleCnt="0"/>
      <dgm:spPr/>
    </dgm:pt>
    <dgm:pt modelId="{B2ACBBC2-E1A2-479E-B720-B583F02B4160}" type="pres">
      <dgm:prSet presAssocID="{FF425AF9-E1F7-4077-96AA-39F337659C9C}" presName="tx1" presStyleLbl="revTx" presStyleIdx="1" presStyleCnt="7"/>
      <dgm:spPr/>
    </dgm:pt>
    <dgm:pt modelId="{3DE76E84-BE7D-47A7-BE76-2130F7F0571E}" type="pres">
      <dgm:prSet presAssocID="{FF425AF9-E1F7-4077-96AA-39F337659C9C}" presName="vert1" presStyleCnt="0"/>
      <dgm:spPr/>
    </dgm:pt>
    <dgm:pt modelId="{E16C36D5-115A-4FCD-A7F0-F624BEA7CCF2}" type="pres">
      <dgm:prSet presAssocID="{C1DB7840-00C9-4912-AC90-A60EC23D7BF0}" presName="thickLine" presStyleLbl="alignNode1" presStyleIdx="2" presStyleCnt="7"/>
      <dgm:spPr/>
    </dgm:pt>
    <dgm:pt modelId="{99AF6FE5-1CBA-4FFD-A597-B820BF911A31}" type="pres">
      <dgm:prSet presAssocID="{C1DB7840-00C9-4912-AC90-A60EC23D7BF0}" presName="horz1" presStyleCnt="0"/>
      <dgm:spPr/>
    </dgm:pt>
    <dgm:pt modelId="{A57113AB-9DBF-49DE-8819-68F135447A80}" type="pres">
      <dgm:prSet presAssocID="{C1DB7840-00C9-4912-AC90-A60EC23D7BF0}" presName="tx1" presStyleLbl="revTx" presStyleIdx="2" presStyleCnt="7"/>
      <dgm:spPr/>
    </dgm:pt>
    <dgm:pt modelId="{7A003879-8570-481C-A34B-5313B6D3039D}" type="pres">
      <dgm:prSet presAssocID="{C1DB7840-00C9-4912-AC90-A60EC23D7BF0}" presName="vert1" presStyleCnt="0"/>
      <dgm:spPr/>
    </dgm:pt>
    <dgm:pt modelId="{94B425F9-B193-49F8-A06F-017C732F3936}" type="pres">
      <dgm:prSet presAssocID="{79C1F6FF-98C7-446B-A5E0-59CD76CEA528}" presName="thickLine" presStyleLbl="alignNode1" presStyleIdx="3" presStyleCnt="7"/>
      <dgm:spPr/>
    </dgm:pt>
    <dgm:pt modelId="{DE1F86CB-C75A-48E4-8F3D-D48EB02C5878}" type="pres">
      <dgm:prSet presAssocID="{79C1F6FF-98C7-446B-A5E0-59CD76CEA528}" presName="horz1" presStyleCnt="0"/>
      <dgm:spPr/>
    </dgm:pt>
    <dgm:pt modelId="{A5EBF00C-5A47-497B-A87E-198228EC4F32}" type="pres">
      <dgm:prSet presAssocID="{79C1F6FF-98C7-446B-A5E0-59CD76CEA528}" presName="tx1" presStyleLbl="revTx" presStyleIdx="3" presStyleCnt="7"/>
      <dgm:spPr/>
    </dgm:pt>
    <dgm:pt modelId="{D1D3E985-DA4A-4A08-ADB5-EB4E82425E69}" type="pres">
      <dgm:prSet presAssocID="{79C1F6FF-98C7-446B-A5E0-59CD76CEA528}" presName="vert1" presStyleCnt="0"/>
      <dgm:spPr/>
    </dgm:pt>
    <dgm:pt modelId="{443CA136-DD63-4B50-9D08-38495BA69F90}" type="pres">
      <dgm:prSet presAssocID="{A1FB54A2-D44D-4B25-9B11-B98EE295CB86}" presName="thickLine" presStyleLbl="alignNode1" presStyleIdx="4" presStyleCnt="7"/>
      <dgm:spPr/>
    </dgm:pt>
    <dgm:pt modelId="{131FDFC7-0AA2-46C5-876D-DC98F1803D67}" type="pres">
      <dgm:prSet presAssocID="{A1FB54A2-D44D-4B25-9B11-B98EE295CB86}" presName="horz1" presStyleCnt="0"/>
      <dgm:spPr/>
    </dgm:pt>
    <dgm:pt modelId="{4B7240D5-BB06-4634-A689-C97527534562}" type="pres">
      <dgm:prSet presAssocID="{A1FB54A2-D44D-4B25-9B11-B98EE295CB86}" presName="tx1" presStyleLbl="revTx" presStyleIdx="4" presStyleCnt="7"/>
      <dgm:spPr/>
    </dgm:pt>
    <dgm:pt modelId="{9C0E5371-9761-4321-B954-0578CA638C5A}" type="pres">
      <dgm:prSet presAssocID="{A1FB54A2-D44D-4B25-9B11-B98EE295CB86}" presName="vert1" presStyleCnt="0"/>
      <dgm:spPr/>
    </dgm:pt>
    <dgm:pt modelId="{C3336F11-70F5-4009-BC70-FC609AF3ED11}" type="pres">
      <dgm:prSet presAssocID="{2243B721-BF87-41D5-8F2C-56175408971B}" presName="thickLine" presStyleLbl="alignNode1" presStyleIdx="5" presStyleCnt="7"/>
      <dgm:spPr/>
    </dgm:pt>
    <dgm:pt modelId="{1C2AC929-2F54-42AF-8A76-6F3DEBE33D5B}" type="pres">
      <dgm:prSet presAssocID="{2243B721-BF87-41D5-8F2C-56175408971B}" presName="horz1" presStyleCnt="0"/>
      <dgm:spPr/>
    </dgm:pt>
    <dgm:pt modelId="{0809BECB-BC84-4877-B1DA-A3D1D70D2327}" type="pres">
      <dgm:prSet presAssocID="{2243B721-BF87-41D5-8F2C-56175408971B}" presName="tx1" presStyleLbl="revTx" presStyleIdx="5" presStyleCnt="7"/>
      <dgm:spPr/>
    </dgm:pt>
    <dgm:pt modelId="{AB1CD5F7-E268-437C-B59E-D76F2089FF82}" type="pres">
      <dgm:prSet presAssocID="{2243B721-BF87-41D5-8F2C-56175408971B}" presName="vert1" presStyleCnt="0"/>
      <dgm:spPr/>
    </dgm:pt>
    <dgm:pt modelId="{84FF06BA-E408-46D3-B8CC-B799CDF7A4A9}" type="pres">
      <dgm:prSet presAssocID="{59A88056-6DBC-447D-840F-4877B7370781}" presName="thickLine" presStyleLbl="alignNode1" presStyleIdx="6" presStyleCnt="7"/>
      <dgm:spPr/>
    </dgm:pt>
    <dgm:pt modelId="{EDCBDE1B-34D1-483F-8F2D-C4315DC5A38F}" type="pres">
      <dgm:prSet presAssocID="{59A88056-6DBC-447D-840F-4877B7370781}" presName="horz1" presStyleCnt="0"/>
      <dgm:spPr/>
    </dgm:pt>
    <dgm:pt modelId="{FBBAA59F-30FB-478F-8452-E7AA50505F28}" type="pres">
      <dgm:prSet presAssocID="{59A88056-6DBC-447D-840F-4877B7370781}" presName="tx1" presStyleLbl="revTx" presStyleIdx="6" presStyleCnt="7"/>
      <dgm:spPr/>
    </dgm:pt>
    <dgm:pt modelId="{D62151F9-E997-4B16-ACC4-8C2EC4A9C919}" type="pres">
      <dgm:prSet presAssocID="{59A88056-6DBC-447D-840F-4877B7370781}" presName="vert1" presStyleCnt="0"/>
      <dgm:spPr/>
    </dgm:pt>
  </dgm:ptLst>
  <dgm:cxnLst>
    <dgm:cxn modelId="{67424E1A-52EC-4693-B12A-861E6A7AADDB}" srcId="{6CDB88AF-1E22-459A-A805-8EADE96EBC74}" destId="{BF26D6A9-9103-423B-B08A-82A2F59DD02D}" srcOrd="0" destOrd="0" parTransId="{42B2FAF3-FB2A-4141-AD44-7E5CA1691917}" sibTransId="{869AF8D5-7613-4AE1-A545-BEFFCA0E9983}"/>
    <dgm:cxn modelId="{5C9FD625-D98E-46FE-AF3C-8247BE1F89DE}" type="presOf" srcId="{FF425AF9-E1F7-4077-96AA-39F337659C9C}" destId="{B2ACBBC2-E1A2-479E-B720-B583F02B4160}" srcOrd="0" destOrd="0" presId="urn:microsoft.com/office/officeart/2008/layout/LinedList"/>
    <dgm:cxn modelId="{4EB7D426-19F7-4BE7-9165-01621717F1AC}" type="presOf" srcId="{C1DB7840-00C9-4912-AC90-A60EC23D7BF0}" destId="{A57113AB-9DBF-49DE-8819-68F135447A80}" srcOrd="0" destOrd="0" presId="urn:microsoft.com/office/officeart/2008/layout/LinedList"/>
    <dgm:cxn modelId="{89F75533-9A4D-4AED-ACC1-11FBB3F36FAC}" srcId="{6CDB88AF-1E22-459A-A805-8EADE96EBC74}" destId="{79C1F6FF-98C7-446B-A5E0-59CD76CEA528}" srcOrd="3" destOrd="0" parTransId="{E98833E6-7E1E-4B88-BF6F-27CCA0116BC5}" sibTransId="{2D1A1143-6FB8-4A8E-9B3E-9E0250C4F1D8}"/>
    <dgm:cxn modelId="{F9245539-84CC-44DC-9B7D-A159E55F0E78}" type="presOf" srcId="{A1FB54A2-D44D-4B25-9B11-B98EE295CB86}" destId="{4B7240D5-BB06-4634-A689-C97527534562}" srcOrd="0" destOrd="0" presId="urn:microsoft.com/office/officeart/2008/layout/LinedList"/>
    <dgm:cxn modelId="{CFC2613E-A118-418B-8516-25D6E0AC1DB4}" srcId="{6CDB88AF-1E22-459A-A805-8EADE96EBC74}" destId="{A1FB54A2-D44D-4B25-9B11-B98EE295CB86}" srcOrd="4" destOrd="0" parTransId="{442D6B26-937E-45E8-BA60-E8BEA50B6CE5}" sibTransId="{A5B1D844-9DEC-4A30-9E25-6828CB8E869D}"/>
    <dgm:cxn modelId="{7B14F24D-010A-4C6C-A2C6-AEE78449A57C}" type="presOf" srcId="{79C1F6FF-98C7-446B-A5E0-59CD76CEA528}" destId="{A5EBF00C-5A47-497B-A87E-198228EC4F32}" srcOrd="0" destOrd="0" presId="urn:microsoft.com/office/officeart/2008/layout/LinedList"/>
    <dgm:cxn modelId="{70252E6E-BF4F-49DE-9403-F9A5194D5106}" type="presOf" srcId="{59A88056-6DBC-447D-840F-4877B7370781}" destId="{FBBAA59F-30FB-478F-8452-E7AA50505F28}" srcOrd="0" destOrd="0" presId="urn:microsoft.com/office/officeart/2008/layout/LinedList"/>
    <dgm:cxn modelId="{0C4FB954-BCBF-4E33-8ECB-C1CFA80FC904}" type="presOf" srcId="{BF26D6A9-9103-423B-B08A-82A2F59DD02D}" destId="{5D42AF0C-1152-4935-B021-B73637F6075A}" srcOrd="0" destOrd="0" presId="urn:microsoft.com/office/officeart/2008/layout/LinedList"/>
    <dgm:cxn modelId="{CD60398D-CF43-4E7D-B6E0-1AC4576DE6B9}" srcId="{6CDB88AF-1E22-459A-A805-8EADE96EBC74}" destId="{59A88056-6DBC-447D-840F-4877B7370781}" srcOrd="6" destOrd="0" parTransId="{A96E0997-0B13-4BFD-BDDF-D15FFA79887B}" sibTransId="{52570A5E-BC94-442C-97CC-DA3782E72B52}"/>
    <dgm:cxn modelId="{2A2921C0-48EC-43F3-9279-94FB09B3F004}" srcId="{6CDB88AF-1E22-459A-A805-8EADE96EBC74}" destId="{2243B721-BF87-41D5-8F2C-56175408971B}" srcOrd="5" destOrd="0" parTransId="{E02E4C85-C85C-46FE-8D06-B42C04F615EE}" sibTransId="{866D6087-96C3-467B-9E4C-01E992E7B4CA}"/>
    <dgm:cxn modelId="{6DED05D4-A41E-4341-8C75-469761E6E048}" srcId="{6CDB88AF-1E22-459A-A805-8EADE96EBC74}" destId="{FF425AF9-E1F7-4077-96AA-39F337659C9C}" srcOrd="1" destOrd="0" parTransId="{7D80D0A5-5F75-4A70-B3A9-332AA2017F5E}" sibTransId="{E38A5B4E-B32F-4FD8-BF8E-02ABB851B04E}"/>
    <dgm:cxn modelId="{E7DE87F6-4884-4C9B-84B7-288FDDA340F5}" type="presOf" srcId="{2243B721-BF87-41D5-8F2C-56175408971B}" destId="{0809BECB-BC84-4877-B1DA-A3D1D70D2327}" srcOrd="0" destOrd="0" presId="urn:microsoft.com/office/officeart/2008/layout/LinedList"/>
    <dgm:cxn modelId="{CAF838FE-0F05-4BAF-BBB4-8E8A5ADB6EAC}" type="presOf" srcId="{6CDB88AF-1E22-459A-A805-8EADE96EBC74}" destId="{199AAA5D-C56A-4C87-8D40-5688F5D43F49}" srcOrd="0" destOrd="0" presId="urn:microsoft.com/office/officeart/2008/layout/LinedList"/>
    <dgm:cxn modelId="{99C189FE-5F87-4232-ABCF-47BADBE2ABC6}" srcId="{6CDB88AF-1E22-459A-A805-8EADE96EBC74}" destId="{C1DB7840-00C9-4912-AC90-A60EC23D7BF0}" srcOrd="2" destOrd="0" parTransId="{70089056-AF82-452D-BCA9-DB18C8250322}" sibTransId="{1A6A589E-DDA9-4594-8719-B2ECC3DCC215}"/>
    <dgm:cxn modelId="{4CB30618-7C52-4060-9279-F83BF87CD5C3}" type="presParOf" srcId="{199AAA5D-C56A-4C87-8D40-5688F5D43F49}" destId="{DE125EC1-629D-4C30-BA68-0D0C5067B517}" srcOrd="0" destOrd="0" presId="urn:microsoft.com/office/officeart/2008/layout/LinedList"/>
    <dgm:cxn modelId="{77D1F57D-E81C-47F8-949F-E602CDDE73EB}" type="presParOf" srcId="{199AAA5D-C56A-4C87-8D40-5688F5D43F49}" destId="{B50D2E27-91A3-48FF-87AF-FBB28B564702}" srcOrd="1" destOrd="0" presId="urn:microsoft.com/office/officeart/2008/layout/LinedList"/>
    <dgm:cxn modelId="{660C4C52-5CBF-4C65-894D-5B880C73C4F9}" type="presParOf" srcId="{B50D2E27-91A3-48FF-87AF-FBB28B564702}" destId="{5D42AF0C-1152-4935-B021-B73637F6075A}" srcOrd="0" destOrd="0" presId="urn:microsoft.com/office/officeart/2008/layout/LinedList"/>
    <dgm:cxn modelId="{4A053B24-E873-4472-BF2D-F188456D574F}" type="presParOf" srcId="{B50D2E27-91A3-48FF-87AF-FBB28B564702}" destId="{D05ACF89-95A2-4E71-AEF0-8187B1AFAA4B}" srcOrd="1" destOrd="0" presId="urn:microsoft.com/office/officeart/2008/layout/LinedList"/>
    <dgm:cxn modelId="{CFFDB804-0E8F-430C-895E-7DF65E629F44}" type="presParOf" srcId="{199AAA5D-C56A-4C87-8D40-5688F5D43F49}" destId="{25600792-7869-414D-84CD-778DC260128F}" srcOrd="2" destOrd="0" presId="urn:microsoft.com/office/officeart/2008/layout/LinedList"/>
    <dgm:cxn modelId="{09B66725-4655-47A7-9C87-16D134F57C2C}" type="presParOf" srcId="{199AAA5D-C56A-4C87-8D40-5688F5D43F49}" destId="{42BA84C4-4B35-4052-BF68-7E7D82EC81D7}" srcOrd="3" destOrd="0" presId="urn:microsoft.com/office/officeart/2008/layout/LinedList"/>
    <dgm:cxn modelId="{9873AAEA-465A-4F21-A902-254E615CDAD0}" type="presParOf" srcId="{42BA84C4-4B35-4052-BF68-7E7D82EC81D7}" destId="{B2ACBBC2-E1A2-479E-B720-B583F02B4160}" srcOrd="0" destOrd="0" presId="urn:microsoft.com/office/officeart/2008/layout/LinedList"/>
    <dgm:cxn modelId="{7174C894-6FB2-4726-9D60-53C1AE010A3E}" type="presParOf" srcId="{42BA84C4-4B35-4052-BF68-7E7D82EC81D7}" destId="{3DE76E84-BE7D-47A7-BE76-2130F7F0571E}" srcOrd="1" destOrd="0" presId="urn:microsoft.com/office/officeart/2008/layout/LinedList"/>
    <dgm:cxn modelId="{C7C85D12-20A8-443A-962B-AED44615C362}" type="presParOf" srcId="{199AAA5D-C56A-4C87-8D40-5688F5D43F49}" destId="{E16C36D5-115A-4FCD-A7F0-F624BEA7CCF2}" srcOrd="4" destOrd="0" presId="urn:microsoft.com/office/officeart/2008/layout/LinedList"/>
    <dgm:cxn modelId="{DC401DCB-2E99-48C7-8184-43308FBF4593}" type="presParOf" srcId="{199AAA5D-C56A-4C87-8D40-5688F5D43F49}" destId="{99AF6FE5-1CBA-4FFD-A597-B820BF911A31}" srcOrd="5" destOrd="0" presId="urn:microsoft.com/office/officeart/2008/layout/LinedList"/>
    <dgm:cxn modelId="{D42AEB51-BE4B-4710-B3C6-872802E6CF9F}" type="presParOf" srcId="{99AF6FE5-1CBA-4FFD-A597-B820BF911A31}" destId="{A57113AB-9DBF-49DE-8819-68F135447A80}" srcOrd="0" destOrd="0" presId="urn:microsoft.com/office/officeart/2008/layout/LinedList"/>
    <dgm:cxn modelId="{AD4EE747-DEB1-48D2-A5FB-AF305F61D109}" type="presParOf" srcId="{99AF6FE5-1CBA-4FFD-A597-B820BF911A31}" destId="{7A003879-8570-481C-A34B-5313B6D3039D}" srcOrd="1" destOrd="0" presId="urn:microsoft.com/office/officeart/2008/layout/LinedList"/>
    <dgm:cxn modelId="{694F8425-BE1B-4212-8286-3A6816949078}" type="presParOf" srcId="{199AAA5D-C56A-4C87-8D40-5688F5D43F49}" destId="{94B425F9-B193-49F8-A06F-017C732F3936}" srcOrd="6" destOrd="0" presId="urn:microsoft.com/office/officeart/2008/layout/LinedList"/>
    <dgm:cxn modelId="{8077CBED-013F-4E23-9559-E6CC3C77F6D0}" type="presParOf" srcId="{199AAA5D-C56A-4C87-8D40-5688F5D43F49}" destId="{DE1F86CB-C75A-48E4-8F3D-D48EB02C5878}" srcOrd="7" destOrd="0" presId="urn:microsoft.com/office/officeart/2008/layout/LinedList"/>
    <dgm:cxn modelId="{A1A760E3-536E-4CEF-BE2B-8F44B6E4A519}" type="presParOf" srcId="{DE1F86CB-C75A-48E4-8F3D-D48EB02C5878}" destId="{A5EBF00C-5A47-497B-A87E-198228EC4F32}" srcOrd="0" destOrd="0" presId="urn:microsoft.com/office/officeart/2008/layout/LinedList"/>
    <dgm:cxn modelId="{50541013-93B1-4FB3-8323-2E8844F53E10}" type="presParOf" srcId="{DE1F86CB-C75A-48E4-8F3D-D48EB02C5878}" destId="{D1D3E985-DA4A-4A08-ADB5-EB4E82425E69}" srcOrd="1" destOrd="0" presId="urn:microsoft.com/office/officeart/2008/layout/LinedList"/>
    <dgm:cxn modelId="{0C84E577-9E5A-4AFA-A685-99290554AFBA}" type="presParOf" srcId="{199AAA5D-C56A-4C87-8D40-5688F5D43F49}" destId="{443CA136-DD63-4B50-9D08-38495BA69F90}" srcOrd="8" destOrd="0" presId="urn:microsoft.com/office/officeart/2008/layout/LinedList"/>
    <dgm:cxn modelId="{8DE1EB10-65E1-4050-979A-FD4DEE808474}" type="presParOf" srcId="{199AAA5D-C56A-4C87-8D40-5688F5D43F49}" destId="{131FDFC7-0AA2-46C5-876D-DC98F1803D67}" srcOrd="9" destOrd="0" presId="urn:microsoft.com/office/officeart/2008/layout/LinedList"/>
    <dgm:cxn modelId="{24CE71C8-8071-43F7-BFA7-870A06BBBCAD}" type="presParOf" srcId="{131FDFC7-0AA2-46C5-876D-DC98F1803D67}" destId="{4B7240D5-BB06-4634-A689-C97527534562}" srcOrd="0" destOrd="0" presId="urn:microsoft.com/office/officeart/2008/layout/LinedList"/>
    <dgm:cxn modelId="{1BE4C882-A95A-42C1-8516-1E96189F69C5}" type="presParOf" srcId="{131FDFC7-0AA2-46C5-876D-DC98F1803D67}" destId="{9C0E5371-9761-4321-B954-0578CA638C5A}" srcOrd="1" destOrd="0" presId="urn:microsoft.com/office/officeart/2008/layout/LinedList"/>
    <dgm:cxn modelId="{0EC0D93C-D119-4E3F-874D-9CA4D07ED06E}" type="presParOf" srcId="{199AAA5D-C56A-4C87-8D40-5688F5D43F49}" destId="{C3336F11-70F5-4009-BC70-FC609AF3ED11}" srcOrd="10" destOrd="0" presId="urn:microsoft.com/office/officeart/2008/layout/LinedList"/>
    <dgm:cxn modelId="{099D425D-A87E-4800-A97A-3B60D3FE7B09}" type="presParOf" srcId="{199AAA5D-C56A-4C87-8D40-5688F5D43F49}" destId="{1C2AC929-2F54-42AF-8A76-6F3DEBE33D5B}" srcOrd="11" destOrd="0" presId="urn:microsoft.com/office/officeart/2008/layout/LinedList"/>
    <dgm:cxn modelId="{57413826-438C-4EBB-B017-7321D1C7D1E5}" type="presParOf" srcId="{1C2AC929-2F54-42AF-8A76-6F3DEBE33D5B}" destId="{0809BECB-BC84-4877-B1DA-A3D1D70D2327}" srcOrd="0" destOrd="0" presId="urn:microsoft.com/office/officeart/2008/layout/LinedList"/>
    <dgm:cxn modelId="{9B1D4D79-C6F4-47CA-A116-7C7E7F38EF6C}" type="presParOf" srcId="{1C2AC929-2F54-42AF-8A76-6F3DEBE33D5B}" destId="{AB1CD5F7-E268-437C-B59E-D76F2089FF82}" srcOrd="1" destOrd="0" presId="urn:microsoft.com/office/officeart/2008/layout/LinedList"/>
    <dgm:cxn modelId="{42B671CA-89D1-4A26-AE17-0B5B38486670}" type="presParOf" srcId="{199AAA5D-C56A-4C87-8D40-5688F5D43F49}" destId="{84FF06BA-E408-46D3-B8CC-B799CDF7A4A9}" srcOrd="12" destOrd="0" presId="urn:microsoft.com/office/officeart/2008/layout/LinedList"/>
    <dgm:cxn modelId="{4EF8EC5C-A32C-496F-837A-D5FD94A8F9C1}" type="presParOf" srcId="{199AAA5D-C56A-4C87-8D40-5688F5D43F49}" destId="{EDCBDE1B-34D1-483F-8F2D-C4315DC5A38F}" srcOrd="13" destOrd="0" presId="urn:microsoft.com/office/officeart/2008/layout/LinedList"/>
    <dgm:cxn modelId="{32BAE8F1-2CC1-4C9E-B849-B566395317ED}" type="presParOf" srcId="{EDCBDE1B-34D1-483F-8F2D-C4315DC5A38F}" destId="{FBBAA59F-30FB-478F-8452-E7AA50505F28}" srcOrd="0" destOrd="0" presId="urn:microsoft.com/office/officeart/2008/layout/LinedList"/>
    <dgm:cxn modelId="{89C78B14-A1FD-4308-9E67-7080B7518DD1}" type="presParOf" srcId="{EDCBDE1B-34D1-483F-8F2D-C4315DC5A38F}" destId="{D62151F9-E997-4B16-ACC4-8C2EC4A9C91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E9FFEC-DA12-4A57-A269-BB3D308CF100}">
      <dsp:nvSpPr>
        <dsp:cNvPr id="0" name=""/>
        <dsp:cNvSpPr/>
      </dsp:nvSpPr>
      <dsp:spPr>
        <a:xfrm>
          <a:off x="0" y="1628"/>
          <a:ext cx="624526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A80151-7F2A-45FE-B2D0-7AEDDD1E0DBA}">
      <dsp:nvSpPr>
        <dsp:cNvPr id="0" name=""/>
        <dsp:cNvSpPr/>
      </dsp:nvSpPr>
      <dsp:spPr>
        <a:xfrm>
          <a:off x="0" y="1628"/>
          <a:ext cx="6239166" cy="2732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ts val="1500"/>
            </a:spcAft>
            <a:buNone/>
          </a:pPr>
          <a:r>
            <a:rPr lang="en-GB" sz="2500" kern="1200" dirty="0"/>
            <a:t>Jan-May 2024- Team Across Barnsley Primary Care Taking Part in a Series of Learning Sessions and Co-Labs Looking at How We can:</a:t>
          </a:r>
          <a:br>
            <a:rPr lang="en-GB" sz="2500" kern="1200" dirty="0"/>
          </a:br>
          <a:r>
            <a:rPr lang="en-GB" sz="2500" kern="1200" dirty="0"/>
            <a:t>- Improve Engagement between CP and GP</a:t>
          </a:r>
          <a:br>
            <a:rPr lang="en-GB" sz="2500" kern="1200" dirty="0"/>
          </a:br>
          <a:r>
            <a:rPr lang="en-GB" sz="2500" kern="1200" dirty="0"/>
            <a:t>- Improve Communication between CP and GP</a:t>
          </a:r>
          <a:br>
            <a:rPr lang="en-GB" sz="2500" kern="1200" dirty="0"/>
          </a:br>
          <a:r>
            <a:rPr lang="en-GB" sz="2500" kern="1200" dirty="0"/>
            <a:t>- Improve Collaboration between CP and GP</a:t>
          </a:r>
          <a:endParaRPr lang="en-US" sz="2500" kern="1200" dirty="0"/>
        </a:p>
      </dsp:txBody>
      <dsp:txXfrm>
        <a:off x="0" y="1628"/>
        <a:ext cx="6239166" cy="2732765"/>
      </dsp:txXfrm>
    </dsp:sp>
    <dsp:sp modelId="{C40DEF65-4CF0-4C39-A423-0B71273DA261}">
      <dsp:nvSpPr>
        <dsp:cNvPr id="0" name=""/>
        <dsp:cNvSpPr/>
      </dsp:nvSpPr>
      <dsp:spPr>
        <a:xfrm>
          <a:off x="0" y="2734393"/>
          <a:ext cx="6245265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721152-9948-462F-AA66-58057E6985A1}">
      <dsp:nvSpPr>
        <dsp:cNvPr id="0" name=""/>
        <dsp:cNvSpPr/>
      </dsp:nvSpPr>
      <dsp:spPr>
        <a:xfrm>
          <a:off x="0" y="2734393"/>
          <a:ext cx="6245265" cy="1137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Looking at: What Now? Near Future? What’s Over The Hill?</a:t>
          </a:r>
          <a:endParaRPr lang="en-US" sz="2500" kern="1200" dirty="0"/>
        </a:p>
      </dsp:txBody>
      <dsp:txXfrm>
        <a:off x="0" y="2734393"/>
        <a:ext cx="6245265" cy="1137904"/>
      </dsp:txXfrm>
    </dsp:sp>
    <dsp:sp modelId="{C0A6F87C-6C93-4BD9-BFCF-8ED87FC1872B}">
      <dsp:nvSpPr>
        <dsp:cNvPr id="0" name=""/>
        <dsp:cNvSpPr/>
      </dsp:nvSpPr>
      <dsp:spPr>
        <a:xfrm>
          <a:off x="0" y="3872297"/>
          <a:ext cx="624526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C235B5-DA54-45DC-9540-285891498EE4}">
      <dsp:nvSpPr>
        <dsp:cNvPr id="0" name=""/>
        <dsp:cNvSpPr/>
      </dsp:nvSpPr>
      <dsp:spPr>
        <a:xfrm>
          <a:off x="0" y="3872297"/>
          <a:ext cx="6245265" cy="17154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500" kern="1200" dirty="0"/>
            <a:t>Priorities for Near Future We are Focussing On</a:t>
          </a:r>
        </a:p>
        <a:p>
          <a:pPr marL="0" marR="0" lvl="0" indent="0" algn="l" defTabSz="9144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500" kern="1200" dirty="0"/>
            <a:t>- CP/GP Engagement </a:t>
          </a:r>
        </a:p>
        <a:p>
          <a:pPr marL="0" marR="0" lvl="0" indent="0" algn="l" defTabSz="9144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500" kern="1200" dirty="0"/>
            <a:t>- Communications and Pharmacy First</a:t>
          </a:r>
          <a:endParaRPr lang="en-US" sz="2500" kern="1200" dirty="0"/>
        </a:p>
      </dsp:txBody>
      <dsp:txXfrm>
        <a:off x="0" y="3872297"/>
        <a:ext cx="6245265" cy="17154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7DA4FC-EC27-4807-BAF3-A8335FDAF590}">
      <dsp:nvSpPr>
        <dsp:cNvPr id="0" name=""/>
        <dsp:cNvSpPr/>
      </dsp:nvSpPr>
      <dsp:spPr>
        <a:xfrm>
          <a:off x="0" y="2729"/>
          <a:ext cx="624526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BDD514-157F-4367-9178-F70B3EEC064D}">
      <dsp:nvSpPr>
        <dsp:cNvPr id="0" name=""/>
        <dsp:cNvSpPr/>
      </dsp:nvSpPr>
      <dsp:spPr>
        <a:xfrm>
          <a:off x="0" y="2729"/>
          <a:ext cx="6245265" cy="930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Pilot between Ashville Medical Centre and Lo’s Pharmacy Oaks Park (Feb 2024)</a:t>
          </a:r>
          <a:endParaRPr lang="en-US" sz="2300" kern="1200"/>
        </a:p>
      </dsp:txBody>
      <dsp:txXfrm>
        <a:off x="0" y="2729"/>
        <a:ext cx="6245265" cy="930648"/>
      </dsp:txXfrm>
    </dsp:sp>
    <dsp:sp modelId="{32C83A0D-CF56-4952-97EE-D4642688E8AF}">
      <dsp:nvSpPr>
        <dsp:cNvPr id="0" name=""/>
        <dsp:cNvSpPr/>
      </dsp:nvSpPr>
      <dsp:spPr>
        <a:xfrm>
          <a:off x="0" y="933377"/>
          <a:ext cx="6245265" cy="0"/>
        </a:xfrm>
        <a:prstGeom prst="line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accent2">
              <a:hueOff val="-291073"/>
              <a:satOff val="-16786"/>
              <a:lumOff val="17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B030EA-D79D-4FF9-A024-4E9A57BF6A3C}">
      <dsp:nvSpPr>
        <dsp:cNvPr id="0" name=""/>
        <dsp:cNvSpPr/>
      </dsp:nvSpPr>
      <dsp:spPr>
        <a:xfrm>
          <a:off x="0" y="933377"/>
          <a:ext cx="6245265" cy="930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NHS Mail became main method of communication, with email subject highlighting level of priority</a:t>
          </a:r>
          <a:endParaRPr lang="en-US" sz="2300" kern="1200" dirty="0"/>
        </a:p>
      </dsp:txBody>
      <dsp:txXfrm>
        <a:off x="0" y="933377"/>
        <a:ext cx="6245265" cy="930648"/>
      </dsp:txXfrm>
    </dsp:sp>
    <dsp:sp modelId="{3F250F4F-2333-4B05-8760-77A66FE018F2}">
      <dsp:nvSpPr>
        <dsp:cNvPr id="0" name=""/>
        <dsp:cNvSpPr/>
      </dsp:nvSpPr>
      <dsp:spPr>
        <a:xfrm>
          <a:off x="0" y="1864025"/>
          <a:ext cx="6245265" cy="0"/>
        </a:xfrm>
        <a:prstGeom prst="line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accent2">
              <a:hueOff val="-582145"/>
              <a:satOff val="-33571"/>
              <a:lumOff val="34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6F02D3-8F6F-4B4C-82A7-66C7C552A198}">
      <dsp:nvSpPr>
        <dsp:cNvPr id="0" name=""/>
        <dsp:cNvSpPr/>
      </dsp:nvSpPr>
      <dsp:spPr>
        <a:xfrm>
          <a:off x="0" y="1864025"/>
          <a:ext cx="6245265" cy="930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Feedback from GP Practice and Pharmacy - Very positive</a:t>
          </a:r>
          <a:endParaRPr lang="en-US" sz="2300" kern="1200" dirty="0"/>
        </a:p>
      </dsp:txBody>
      <dsp:txXfrm>
        <a:off x="0" y="1864025"/>
        <a:ext cx="6245265" cy="930648"/>
      </dsp:txXfrm>
    </dsp:sp>
    <dsp:sp modelId="{1C56CD7E-3588-49E1-8C3B-5D5A07B36E05}">
      <dsp:nvSpPr>
        <dsp:cNvPr id="0" name=""/>
        <dsp:cNvSpPr/>
      </dsp:nvSpPr>
      <dsp:spPr>
        <a:xfrm>
          <a:off x="0" y="2794673"/>
          <a:ext cx="6245265" cy="0"/>
        </a:xfrm>
        <a:prstGeom prst="line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accent2">
              <a:hueOff val="-873218"/>
              <a:satOff val="-50357"/>
              <a:lumOff val="5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C44733-616B-46A5-B51F-176207CF5EBB}">
      <dsp:nvSpPr>
        <dsp:cNvPr id="0" name=""/>
        <dsp:cNvSpPr/>
      </dsp:nvSpPr>
      <dsp:spPr>
        <a:xfrm>
          <a:off x="0" y="2794673"/>
          <a:ext cx="6245265" cy="930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Pharmacy comment - Emails getting handled smoothly and promptly</a:t>
          </a:r>
          <a:endParaRPr lang="en-US" sz="2300" kern="1200" dirty="0"/>
        </a:p>
      </dsp:txBody>
      <dsp:txXfrm>
        <a:off x="0" y="2794673"/>
        <a:ext cx="6245265" cy="930648"/>
      </dsp:txXfrm>
    </dsp:sp>
    <dsp:sp modelId="{96915E48-A606-4A86-9997-EA3FB912463F}">
      <dsp:nvSpPr>
        <dsp:cNvPr id="0" name=""/>
        <dsp:cNvSpPr/>
      </dsp:nvSpPr>
      <dsp:spPr>
        <a:xfrm>
          <a:off x="0" y="3725321"/>
          <a:ext cx="6245265" cy="0"/>
        </a:xfrm>
        <a:prstGeom prst="line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accent2">
              <a:hueOff val="-1164290"/>
              <a:satOff val="-67142"/>
              <a:lumOff val="6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01FAA8-6714-41E7-B66D-9FE7F1C47E93}">
      <dsp:nvSpPr>
        <dsp:cNvPr id="0" name=""/>
        <dsp:cNvSpPr/>
      </dsp:nvSpPr>
      <dsp:spPr>
        <a:xfrm>
          <a:off x="0" y="3725321"/>
          <a:ext cx="6245265" cy="930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Acknowledgement that the same approach may not work everywhere</a:t>
          </a:r>
          <a:endParaRPr lang="en-US" sz="2300" kern="1200" dirty="0"/>
        </a:p>
      </dsp:txBody>
      <dsp:txXfrm>
        <a:off x="0" y="3725321"/>
        <a:ext cx="6245265" cy="930648"/>
      </dsp:txXfrm>
    </dsp:sp>
    <dsp:sp modelId="{05F2D88F-5A3A-40F3-BB11-06BFE03CCA99}">
      <dsp:nvSpPr>
        <dsp:cNvPr id="0" name=""/>
        <dsp:cNvSpPr/>
      </dsp:nvSpPr>
      <dsp:spPr>
        <a:xfrm>
          <a:off x="0" y="4655969"/>
          <a:ext cx="624526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40276E-2B78-4775-9283-C7E90C64DE46}">
      <dsp:nvSpPr>
        <dsp:cNvPr id="0" name=""/>
        <dsp:cNvSpPr/>
      </dsp:nvSpPr>
      <dsp:spPr>
        <a:xfrm>
          <a:off x="0" y="4655969"/>
          <a:ext cx="6245265" cy="930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Work continuing - other alternatives being considered – </a:t>
          </a:r>
          <a:r>
            <a:rPr lang="en-US" sz="2300" kern="1200" dirty="0" err="1"/>
            <a:t>eg</a:t>
          </a:r>
          <a:r>
            <a:rPr lang="en-US" sz="2300" kern="1200" dirty="0"/>
            <a:t> </a:t>
          </a:r>
          <a:r>
            <a:rPr lang="en-US" sz="2300" kern="1200" dirty="0" err="1"/>
            <a:t>AccuRx</a:t>
          </a:r>
          <a:r>
            <a:rPr lang="en-US" sz="2300" kern="1200" dirty="0"/>
            <a:t>, GP Connect</a:t>
          </a:r>
        </a:p>
      </dsp:txBody>
      <dsp:txXfrm>
        <a:off x="0" y="4655969"/>
        <a:ext cx="6245265" cy="9306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758222-2F04-4E4B-A005-624EBE47F42C}">
      <dsp:nvSpPr>
        <dsp:cNvPr id="0" name=""/>
        <dsp:cNvSpPr/>
      </dsp:nvSpPr>
      <dsp:spPr>
        <a:xfrm>
          <a:off x="212335" y="470390"/>
          <a:ext cx="1335915" cy="133591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187435-7634-4E59-8C7F-6A5504E8EA52}">
      <dsp:nvSpPr>
        <dsp:cNvPr id="0" name=""/>
        <dsp:cNvSpPr/>
      </dsp:nvSpPr>
      <dsp:spPr>
        <a:xfrm>
          <a:off x="492877" y="750932"/>
          <a:ext cx="774830" cy="7748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76ADD3-521C-4528-9C95-EF15927EECCA}">
      <dsp:nvSpPr>
        <dsp:cNvPr id="0" name=""/>
        <dsp:cNvSpPr/>
      </dsp:nvSpPr>
      <dsp:spPr>
        <a:xfrm>
          <a:off x="1834517" y="4703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Working Closely with CPSY </a:t>
          </a:r>
          <a:endParaRPr lang="en-US" sz="2000" kern="1200"/>
        </a:p>
      </dsp:txBody>
      <dsp:txXfrm>
        <a:off x="1834517" y="470390"/>
        <a:ext cx="3148942" cy="1335915"/>
      </dsp:txXfrm>
    </dsp:sp>
    <dsp:sp modelId="{E7A9DD41-70D2-4B2E-9EC3-B675D66114D2}">
      <dsp:nvSpPr>
        <dsp:cNvPr id="0" name=""/>
        <dsp:cNvSpPr/>
      </dsp:nvSpPr>
      <dsp:spPr>
        <a:xfrm>
          <a:off x="5532139" y="470390"/>
          <a:ext cx="1335915" cy="133591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6D3600-B5A1-4EE6-BD22-58951C1EF727}">
      <dsp:nvSpPr>
        <dsp:cNvPr id="0" name=""/>
        <dsp:cNvSpPr/>
      </dsp:nvSpPr>
      <dsp:spPr>
        <a:xfrm>
          <a:off x="5812681" y="750932"/>
          <a:ext cx="774830" cy="7748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D7F70A-B365-4718-9FE5-F13717410349}">
      <dsp:nvSpPr>
        <dsp:cNvPr id="0" name=""/>
        <dsp:cNvSpPr/>
      </dsp:nvSpPr>
      <dsp:spPr>
        <a:xfrm>
          <a:off x="7154322" y="4703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Working Closely with ICB Community Pharmacy Clinical Lead</a:t>
          </a:r>
          <a:endParaRPr lang="en-US" sz="2000" kern="1200"/>
        </a:p>
      </dsp:txBody>
      <dsp:txXfrm>
        <a:off x="7154322" y="470390"/>
        <a:ext cx="3148942" cy="1335915"/>
      </dsp:txXfrm>
    </dsp:sp>
    <dsp:sp modelId="{7E45FBC6-939F-4F11-84C9-4F2F5B3173A5}">
      <dsp:nvSpPr>
        <dsp:cNvPr id="0" name=""/>
        <dsp:cNvSpPr/>
      </dsp:nvSpPr>
      <dsp:spPr>
        <a:xfrm>
          <a:off x="212335" y="2546238"/>
          <a:ext cx="1335915" cy="133591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8E55DA-63A6-4AC2-9C9E-2185FEE0EF94}">
      <dsp:nvSpPr>
        <dsp:cNvPr id="0" name=""/>
        <dsp:cNvSpPr/>
      </dsp:nvSpPr>
      <dsp:spPr>
        <a:xfrm>
          <a:off x="492877" y="2826780"/>
          <a:ext cx="774830" cy="7748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823019-A06D-4C92-A4A8-90EEEF827E05}">
      <dsp:nvSpPr>
        <dsp:cNvPr id="0" name=""/>
        <dsp:cNvSpPr/>
      </dsp:nvSpPr>
      <dsp:spPr>
        <a:xfrm>
          <a:off x="1834517" y="2546238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Attending SY Pharmacy First Steering Group meetings</a:t>
          </a:r>
          <a:endParaRPr lang="en-US" sz="2000" kern="1200"/>
        </a:p>
      </dsp:txBody>
      <dsp:txXfrm>
        <a:off x="1834517" y="2546238"/>
        <a:ext cx="3148942" cy="1335915"/>
      </dsp:txXfrm>
    </dsp:sp>
    <dsp:sp modelId="{7FC3E4E3-9AEB-442C-B4BB-28558A10996A}">
      <dsp:nvSpPr>
        <dsp:cNvPr id="0" name=""/>
        <dsp:cNvSpPr/>
      </dsp:nvSpPr>
      <dsp:spPr>
        <a:xfrm>
          <a:off x="5532139" y="2546238"/>
          <a:ext cx="1335915" cy="133591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6FE387-68EE-4D12-A65D-47C1C0D3BB1A}">
      <dsp:nvSpPr>
        <dsp:cNvPr id="0" name=""/>
        <dsp:cNvSpPr/>
      </dsp:nvSpPr>
      <dsp:spPr>
        <a:xfrm>
          <a:off x="5812681" y="2826780"/>
          <a:ext cx="774830" cy="77483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BC6DE1-9ACF-491C-97F5-4551FC5DF2BD}">
      <dsp:nvSpPr>
        <dsp:cNvPr id="0" name=""/>
        <dsp:cNvSpPr/>
      </dsp:nvSpPr>
      <dsp:spPr>
        <a:xfrm>
          <a:off x="7154322" y="2546238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Attended Barnsley GP Practice Manager Meeting Mar. 2024 with SY ICB Community Pharmacy Clinical Lead</a:t>
          </a:r>
          <a:endParaRPr lang="en-US" sz="2000" kern="1200" dirty="0"/>
        </a:p>
      </dsp:txBody>
      <dsp:txXfrm>
        <a:off x="7154322" y="2546238"/>
        <a:ext cx="3148942" cy="13359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3CAD54-B78E-4857-9C32-17A3E2230337}">
      <dsp:nvSpPr>
        <dsp:cNvPr id="0" name=""/>
        <dsp:cNvSpPr/>
      </dsp:nvSpPr>
      <dsp:spPr>
        <a:xfrm>
          <a:off x="0" y="676"/>
          <a:ext cx="680733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DFCCCF-F504-4F88-89A5-558FF0C73D6D}">
      <dsp:nvSpPr>
        <dsp:cNvPr id="0" name=""/>
        <dsp:cNvSpPr/>
      </dsp:nvSpPr>
      <dsp:spPr>
        <a:xfrm>
          <a:off x="0" y="676"/>
          <a:ext cx="6807333" cy="1107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Aim to respond to some of the feedback received initially from Community Pharmacies</a:t>
          </a:r>
          <a:endParaRPr lang="en-US" sz="2700" kern="1200" dirty="0"/>
        </a:p>
      </dsp:txBody>
      <dsp:txXfrm>
        <a:off x="0" y="676"/>
        <a:ext cx="6807333" cy="1107982"/>
      </dsp:txXfrm>
    </dsp:sp>
    <dsp:sp modelId="{CC7AD714-C15A-4405-8AE2-0FFACAC87155}">
      <dsp:nvSpPr>
        <dsp:cNvPr id="0" name=""/>
        <dsp:cNvSpPr/>
      </dsp:nvSpPr>
      <dsp:spPr>
        <a:xfrm>
          <a:off x="0" y="1108658"/>
          <a:ext cx="680733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2E0481-1279-40D8-9B8D-C8C04E745A6C}">
      <dsp:nvSpPr>
        <dsp:cNvPr id="0" name=""/>
        <dsp:cNvSpPr/>
      </dsp:nvSpPr>
      <dsp:spPr>
        <a:xfrm>
          <a:off x="0" y="1108658"/>
          <a:ext cx="6807333" cy="1107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Has </a:t>
          </a:r>
          <a:r>
            <a:rPr lang="en-GB" sz="2700" kern="1200" dirty="0"/>
            <a:t>the GP Practice Got A Copy of CPCS/Pharmacy First-Referral Tool?</a:t>
          </a:r>
          <a:endParaRPr lang="en-US" sz="2700" kern="1200" dirty="0"/>
        </a:p>
      </dsp:txBody>
      <dsp:txXfrm>
        <a:off x="0" y="1108658"/>
        <a:ext cx="6807333" cy="1107982"/>
      </dsp:txXfrm>
    </dsp:sp>
    <dsp:sp modelId="{93E951C5-C53D-485A-AD4C-5B652E0BF1EA}">
      <dsp:nvSpPr>
        <dsp:cNvPr id="0" name=""/>
        <dsp:cNvSpPr/>
      </dsp:nvSpPr>
      <dsp:spPr>
        <a:xfrm>
          <a:off x="0" y="2216640"/>
          <a:ext cx="680733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F929C9-C288-4E6D-9056-B4B639E0ED1A}">
      <dsp:nvSpPr>
        <dsp:cNvPr id="0" name=""/>
        <dsp:cNvSpPr/>
      </dsp:nvSpPr>
      <dsp:spPr>
        <a:xfrm>
          <a:off x="0" y="2216640"/>
          <a:ext cx="6807333" cy="1107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Tailor the Referral Tool to Locally Agreed Pharmacy  and GP Practice Conditions</a:t>
          </a:r>
          <a:endParaRPr lang="en-US" sz="2700" kern="1200"/>
        </a:p>
      </dsp:txBody>
      <dsp:txXfrm>
        <a:off x="0" y="2216640"/>
        <a:ext cx="6807333" cy="1107982"/>
      </dsp:txXfrm>
    </dsp:sp>
    <dsp:sp modelId="{246C9E83-CCAB-4DCC-B1E1-A2CD714449CA}">
      <dsp:nvSpPr>
        <dsp:cNvPr id="0" name=""/>
        <dsp:cNvSpPr/>
      </dsp:nvSpPr>
      <dsp:spPr>
        <a:xfrm>
          <a:off x="0" y="3324623"/>
          <a:ext cx="680733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038B1D-6B66-491E-956E-7E028958A10F}">
      <dsp:nvSpPr>
        <dsp:cNvPr id="0" name=""/>
        <dsp:cNvSpPr/>
      </dsp:nvSpPr>
      <dsp:spPr>
        <a:xfrm>
          <a:off x="0" y="3324623"/>
          <a:ext cx="6807333" cy="1107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Develop an Agreement of How the Service Will work incl. Escalations and Referrals</a:t>
          </a:r>
          <a:endParaRPr lang="en-US" sz="2700" kern="1200"/>
        </a:p>
      </dsp:txBody>
      <dsp:txXfrm>
        <a:off x="0" y="3324623"/>
        <a:ext cx="6807333" cy="1107982"/>
      </dsp:txXfrm>
    </dsp:sp>
    <dsp:sp modelId="{DA5C11C6-80BB-4C8B-A5AE-9B5899D6CE4A}">
      <dsp:nvSpPr>
        <dsp:cNvPr id="0" name=""/>
        <dsp:cNvSpPr/>
      </dsp:nvSpPr>
      <dsp:spPr>
        <a:xfrm>
          <a:off x="0" y="4432605"/>
          <a:ext cx="680733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7BED44-0415-4E4A-8F2A-E3FE99B80FE4}">
      <dsp:nvSpPr>
        <dsp:cNvPr id="0" name=""/>
        <dsp:cNvSpPr/>
      </dsp:nvSpPr>
      <dsp:spPr>
        <a:xfrm>
          <a:off x="0" y="4432605"/>
          <a:ext cx="6807333" cy="1107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Work Together to Develop Key Information for GP Practice Staff</a:t>
          </a:r>
          <a:endParaRPr lang="en-US" sz="2700" kern="1200"/>
        </a:p>
      </dsp:txBody>
      <dsp:txXfrm>
        <a:off x="0" y="4432605"/>
        <a:ext cx="6807333" cy="11079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D1DAE-BCAA-403F-BFB7-E03D43FCFB46}">
      <dsp:nvSpPr>
        <dsp:cNvPr id="0" name=""/>
        <dsp:cNvSpPr/>
      </dsp:nvSpPr>
      <dsp:spPr>
        <a:xfrm>
          <a:off x="0" y="4300"/>
          <a:ext cx="6263640" cy="91601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080C44-BFB7-4A34-971B-3EF4F1B4A2A7}">
      <dsp:nvSpPr>
        <dsp:cNvPr id="0" name=""/>
        <dsp:cNvSpPr/>
      </dsp:nvSpPr>
      <dsp:spPr>
        <a:xfrm>
          <a:off x="277094" y="210403"/>
          <a:ext cx="503807" cy="50380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1E412E-289E-4C22-8240-4F21C1E53B78}">
      <dsp:nvSpPr>
        <dsp:cNvPr id="0" name=""/>
        <dsp:cNvSpPr/>
      </dsp:nvSpPr>
      <dsp:spPr>
        <a:xfrm>
          <a:off x="1057996" y="4300"/>
          <a:ext cx="5205643" cy="916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945" tIns="96945" rIns="96945" bIns="9694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Reaching out to Community Pharmacy Contacts- Experience so far and Feedback</a:t>
          </a:r>
          <a:endParaRPr lang="en-US" sz="1900" kern="1200" dirty="0"/>
        </a:p>
      </dsp:txBody>
      <dsp:txXfrm>
        <a:off x="1057996" y="4300"/>
        <a:ext cx="5205643" cy="916014"/>
      </dsp:txXfrm>
    </dsp:sp>
    <dsp:sp modelId="{17EE0CC9-D184-4B1F-B87B-8044348CEA69}">
      <dsp:nvSpPr>
        <dsp:cNvPr id="0" name=""/>
        <dsp:cNvSpPr/>
      </dsp:nvSpPr>
      <dsp:spPr>
        <a:xfrm>
          <a:off x="0" y="1149318"/>
          <a:ext cx="6263640" cy="91601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DDAA04-05FA-4AF5-A37A-DFAF7D318FC3}">
      <dsp:nvSpPr>
        <dsp:cNvPr id="0" name=""/>
        <dsp:cNvSpPr/>
      </dsp:nvSpPr>
      <dsp:spPr>
        <a:xfrm>
          <a:off x="277094" y="1355421"/>
          <a:ext cx="503807" cy="50380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94CEC7-8A61-4A3B-B56C-5BDA76AA0DBB}">
      <dsp:nvSpPr>
        <dsp:cNvPr id="0" name=""/>
        <dsp:cNvSpPr/>
      </dsp:nvSpPr>
      <dsp:spPr>
        <a:xfrm>
          <a:off x="1057996" y="1149318"/>
          <a:ext cx="5205643" cy="916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945" tIns="96945" rIns="96945" bIns="9694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Reaching out to GP Practice Managers- Questionnaire</a:t>
          </a:r>
          <a:endParaRPr lang="en-US" sz="1900" kern="1200"/>
        </a:p>
      </dsp:txBody>
      <dsp:txXfrm>
        <a:off x="1057996" y="1149318"/>
        <a:ext cx="5205643" cy="916014"/>
      </dsp:txXfrm>
    </dsp:sp>
    <dsp:sp modelId="{72E5D0E8-F39D-4827-851E-5BFF979B3808}">
      <dsp:nvSpPr>
        <dsp:cNvPr id="0" name=""/>
        <dsp:cNvSpPr/>
      </dsp:nvSpPr>
      <dsp:spPr>
        <a:xfrm>
          <a:off x="0" y="2294336"/>
          <a:ext cx="6263640" cy="91601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9B4565-03D6-4F98-9331-1897606296A9}">
      <dsp:nvSpPr>
        <dsp:cNvPr id="0" name=""/>
        <dsp:cNvSpPr/>
      </dsp:nvSpPr>
      <dsp:spPr>
        <a:xfrm>
          <a:off x="277094" y="2500440"/>
          <a:ext cx="503807" cy="50380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841F5A-5F0D-4E50-A77D-079335961114}">
      <dsp:nvSpPr>
        <dsp:cNvPr id="0" name=""/>
        <dsp:cNvSpPr/>
      </dsp:nvSpPr>
      <dsp:spPr>
        <a:xfrm>
          <a:off x="1057996" y="2294336"/>
          <a:ext cx="5205643" cy="916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945" tIns="96945" rIns="96945" bIns="9694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Internal feedback from GP Practice via ICB/PCN Medicines Optimisation Team Members</a:t>
          </a:r>
          <a:endParaRPr lang="en-US" sz="1900" kern="1200"/>
        </a:p>
      </dsp:txBody>
      <dsp:txXfrm>
        <a:off x="1057996" y="2294336"/>
        <a:ext cx="5205643" cy="916014"/>
      </dsp:txXfrm>
    </dsp:sp>
    <dsp:sp modelId="{D8D03299-265F-4B51-833C-86A972EC4A11}">
      <dsp:nvSpPr>
        <dsp:cNvPr id="0" name=""/>
        <dsp:cNvSpPr/>
      </dsp:nvSpPr>
      <dsp:spPr>
        <a:xfrm>
          <a:off x="0" y="3439354"/>
          <a:ext cx="6263640" cy="91601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A575E2-BAF1-47F9-9C24-98D91677E4BE}">
      <dsp:nvSpPr>
        <dsp:cNvPr id="0" name=""/>
        <dsp:cNvSpPr/>
      </dsp:nvSpPr>
      <dsp:spPr>
        <a:xfrm>
          <a:off x="277094" y="3645458"/>
          <a:ext cx="503807" cy="50380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676C7A-A02F-40FC-BE92-7D5989A3E1C0}">
      <dsp:nvSpPr>
        <dsp:cNvPr id="0" name=""/>
        <dsp:cNvSpPr/>
      </dsp:nvSpPr>
      <dsp:spPr>
        <a:xfrm>
          <a:off x="1057996" y="3439354"/>
          <a:ext cx="5205643" cy="916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945" tIns="96945" rIns="96945" bIns="9694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Collating GP Practice Pharmacy First Referral Data</a:t>
          </a:r>
          <a:endParaRPr lang="en-US" sz="1900" kern="1200"/>
        </a:p>
      </dsp:txBody>
      <dsp:txXfrm>
        <a:off x="1057996" y="3439354"/>
        <a:ext cx="5205643" cy="916014"/>
      </dsp:txXfrm>
    </dsp:sp>
    <dsp:sp modelId="{71055119-9EBA-465D-A297-F9C5694E2701}">
      <dsp:nvSpPr>
        <dsp:cNvPr id="0" name=""/>
        <dsp:cNvSpPr/>
      </dsp:nvSpPr>
      <dsp:spPr>
        <a:xfrm>
          <a:off x="0" y="4584372"/>
          <a:ext cx="6263640" cy="91601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7DF805-483C-401A-84B2-163671694F7A}">
      <dsp:nvSpPr>
        <dsp:cNvPr id="0" name=""/>
        <dsp:cNvSpPr/>
      </dsp:nvSpPr>
      <dsp:spPr>
        <a:xfrm>
          <a:off x="277094" y="4790476"/>
          <a:ext cx="503807" cy="50380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2F8F91-6F30-48F6-A221-106B693DFCBC}">
      <dsp:nvSpPr>
        <dsp:cNvPr id="0" name=""/>
        <dsp:cNvSpPr/>
      </dsp:nvSpPr>
      <dsp:spPr>
        <a:xfrm>
          <a:off x="1057996" y="4584372"/>
          <a:ext cx="5205643" cy="916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945" tIns="96945" rIns="96945" bIns="9694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Plan: to consider ways to increase the number of referrals made, where appropriate</a:t>
          </a:r>
          <a:endParaRPr lang="en-US" sz="1900" kern="1200" dirty="0"/>
        </a:p>
      </dsp:txBody>
      <dsp:txXfrm>
        <a:off x="1057996" y="4584372"/>
        <a:ext cx="5205643" cy="91601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125EC1-629D-4C30-BA68-0D0C5067B517}">
      <dsp:nvSpPr>
        <dsp:cNvPr id="0" name=""/>
        <dsp:cNvSpPr/>
      </dsp:nvSpPr>
      <dsp:spPr>
        <a:xfrm>
          <a:off x="0" y="666"/>
          <a:ext cx="745236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2AF0C-1152-4935-B021-B73637F6075A}">
      <dsp:nvSpPr>
        <dsp:cNvPr id="0" name=""/>
        <dsp:cNvSpPr/>
      </dsp:nvSpPr>
      <dsp:spPr>
        <a:xfrm>
          <a:off x="0" y="666"/>
          <a:ext cx="7452360" cy="7797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Session held virtually</a:t>
          </a:r>
          <a:endParaRPr lang="en-US" sz="2100" kern="1200"/>
        </a:p>
      </dsp:txBody>
      <dsp:txXfrm>
        <a:off x="0" y="666"/>
        <a:ext cx="7452360" cy="779767"/>
      </dsp:txXfrm>
    </dsp:sp>
    <dsp:sp modelId="{25600792-7869-414D-84CD-778DC260128F}">
      <dsp:nvSpPr>
        <dsp:cNvPr id="0" name=""/>
        <dsp:cNvSpPr/>
      </dsp:nvSpPr>
      <dsp:spPr>
        <a:xfrm>
          <a:off x="0" y="780434"/>
          <a:ext cx="745236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ACBBC2-E1A2-479E-B720-B583F02B4160}">
      <dsp:nvSpPr>
        <dsp:cNvPr id="0" name=""/>
        <dsp:cNvSpPr/>
      </dsp:nvSpPr>
      <dsp:spPr>
        <a:xfrm>
          <a:off x="0" y="780434"/>
          <a:ext cx="7452360" cy="7797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Informal session between four SystmOne Practices, led by one who is benefiting from referrals to community pharmacies via AccuRx</a:t>
          </a:r>
          <a:endParaRPr lang="en-US" sz="2100" kern="1200"/>
        </a:p>
      </dsp:txBody>
      <dsp:txXfrm>
        <a:off x="0" y="780434"/>
        <a:ext cx="7452360" cy="779767"/>
      </dsp:txXfrm>
    </dsp:sp>
    <dsp:sp modelId="{E16C36D5-115A-4FCD-A7F0-F624BEA7CCF2}">
      <dsp:nvSpPr>
        <dsp:cNvPr id="0" name=""/>
        <dsp:cNvSpPr/>
      </dsp:nvSpPr>
      <dsp:spPr>
        <a:xfrm>
          <a:off x="0" y="1560201"/>
          <a:ext cx="745236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7113AB-9DBF-49DE-8819-68F135447A80}">
      <dsp:nvSpPr>
        <dsp:cNvPr id="0" name=""/>
        <dsp:cNvSpPr/>
      </dsp:nvSpPr>
      <dsp:spPr>
        <a:xfrm>
          <a:off x="0" y="1560201"/>
          <a:ext cx="7452360" cy="7797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AccuRx introduced as a method for referrals</a:t>
          </a:r>
          <a:endParaRPr lang="en-US" sz="2100" kern="1200"/>
        </a:p>
      </dsp:txBody>
      <dsp:txXfrm>
        <a:off x="0" y="1560201"/>
        <a:ext cx="7452360" cy="779767"/>
      </dsp:txXfrm>
    </dsp:sp>
    <dsp:sp modelId="{94B425F9-B193-49F8-A06F-017C732F3936}">
      <dsp:nvSpPr>
        <dsp:cNvPr id="0" name=""/>
        <dsp:cNvSpPr/>
      </dsp:nvSpPr>
      <dsp:spPr>
        <a:xfrm>
          <a:off x="0" y="2339969"/>
          <a:ext cx="745236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BF00C-5A47-497B-A87E-198228EC4F32}">
      <dsp:nvSpPr>
        <dsp:cNvPr id="0" name=""/>
        <dsp:cNvSpPr/>
      </dsp:nvSpPr>
      <dsp:spPr>
        <a:xfrm>
          <a:off x="0" y="2339969"/>
          <a:ext cx="7452360" cy="7797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PharmRefer / multi-factoral authentication process seen as barrier</a:t>
          </a:r>
          <a:endParaRPr lang="en-US" sz="2100" kern="1200"/>
        </a:p>
      </dsp:txBody>
      <dsp:txXfrm>
        <a:off x="0" y="2339969"/>
        <a:ext cx="7452360" cy="779767"/>
      </dsp:txXfrm>
    </dsp:sp>
    <dsp:sp modelId="{443CA136-DD63-4B50-9D08-38495BA69F90}">
      <dsp:nvSpPr>
        <dsp:cNvPr id="0" name=""/>
        <dsp:cNvSpPr/>
      </dsp:nvSpPr>
      <dsp:spPr>
        <a:xfrm>
          <a:off x="0" y="3119736"/>
          <a:ext cx="745236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7240D5-BB06-4634-A689-C97527534562}">
      <dsp:nvSpPr>
        <dsp:cNvPr id="0" name=""/>
        <dsp:cNvSpPr/>
      </dsp:nvSpPr>
      <dsp:spPr>
        <a:xfrm>
          <a:off x="0" y="3119736"/>
          <a:ext cx="7452360" cy="7797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Initial feedback from the session was positive</a:t>
          </a:r>
          <a:endParaRPr lang="en-US" sz="2100" kern="1200"/>
        </a:p>
      </dsp:txBody>
      <dsp:txXfrm>
        <a:off x="0" y="3119736"/>
        <a:ext cx="7452360" cy="779767"/>
      </dsp:txXfrm>
    </dsp:sp>
    <dsp:sp modelId="{C3336F11-70F5-4009-BC70-FC609AF3ED11}">
      <dsp:nvSpPr>
        <dsp:cNvPr id="0" name=""/>
        <dsp:cNvSpPr/>
      </dsp:nvSpPr>
      <dsp:spPr>
        <a:xfrm>
          <a:off x="0" y="3899504"/>
          <a:ext cx="745236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09BECB-BC84-4877-B1DA-A3D1D70D2327}">
      <dsp:nvSpPr>
        <dsp:cNvPr id="0" name=""/>
        <dsp:cNvSpPr/>
      </dsp:nvSpPr>
      <dsp:spPr>
        <a:xfrm>
          <a:off x="0" y="3899504"/>
          <a:ext cx="7452360" cy="7797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Benefit seen in both referral data and local pharmacy feedback</a:t>
          </a:r>
          <a:endParaRPr lang="en-US" sz="2100" kern="1200"/>
        </a:p>
      </dsp:txBody>
      <dsp:txXfrm>
        <a:off x="0" y="3899504"/>
        <a:ext cx="7452360" cy="779767"/>
      </dsp:txXfrm>
    </dsp:sp>
    <dsp:sp modelId="{84FF06BA-E408-46D3-B8CC-B799CDF7A4A9}">
      <dsp:nvSpPr>
        <dsp:cNvPr id="0" name=""/>
        <dsp:cNvSpPr/>
      </dsp:nvSpPr>
      <dsp:spPr>
        <a:xfrm>
          <a:off x="0" y="4679271"/>
          <a:ext cx="745236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BAA59F-30FB-478F-8452-E7AA50505F28}">
      <dsp:nvSpPr>
        <dsp:cNvPr id="0" name=""/>
        <dsp:cNvSpPr/>
      </dsp:nvSpPr>
      <dsp:spPr>
        <a:xfrm>
          <a:off x="0" y="4679271"/>
          <a:ext cx="7452360" cy="7797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Aim is to replicate across Barnsley </a:t>
          </a:r>
          <a:endParaRPr lang="en-US" sz="2100" kern="1200"/>
        </a:p>
      </dsp:txBody>
      <dsp:txXfrm>
        <a:off x="0" y="4679271"/>
        <a:ext cx="7452360" cy="7797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57A9A-DC59-71AA-461E-F2775980CA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42BE7A-1BB1-9D8A-51C5-7AFFA9D433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C0F3C-F989-1A67-0E7D-A167FAFC0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71F0-6D42-4040-9FAB-79937EAE9952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C4E95D-5136-10E7-E0C2-435849441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D4633-1086-2FE1-C5AC-6A80EAA9A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CF3E-F63E-4CA7-977C-23522518BA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891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259B4-7EF4-F3A0-A56B-A5AC28031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DDCAB8-1648-D207-75BD-C34D176E96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4D640-220A-3A16-1592-D879B1DC2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71F0-6D42-4040-9FAB-79937EAE9952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259C3-DB49-7A8D-588E-A5FBE54E3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9A1892-C56C-B763-C692-5B610EBE2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CF3E-F63E-4CA7-977C-23522518BA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622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BAF169-6513-8A20-19FA-36FE733E09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43CA33-FF61-E7F0-4865-861E89896C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4BEEE-DF32-0B90-D3CE-F3B35D5D1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71F0-6D42-4040-9FAB-79937EAE9952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3699B1-8B1E-2F13-DCC1-8C14587BF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82A43-AEB6-0A42-6F04-22DF1F360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CF3E-F63E-4CA7-977C-23522518BA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79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339E2-43E2-9EE9-0737-99B757802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3D26C-195C-6FDD-2B46-AB685C308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FD8AE-CDB5-2D55-DA29-809ED6F3F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71F0-6D42-4040-9FAB-79937EAE9952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ACA10-AF37-D764-E384-FC98F26F0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0E56E-A2A3-DDBD-C516-26DAAB57E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CF3E-F63E-4CA7-977C-23522518BA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789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80C1B-2719-0817-A69F-84CDC80F7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3263FC-DDE1-ED81-1C1D-561C6EBDD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1AB8E-A209-6221-60D5-F87E20B23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71F0-6D42-4040-9FAB-79937EAE9952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6E272E-3CC4-99B2-9A6D-85774EE68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C32C3-2074-1C45-FD13-3151D1440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CF3E-F63E-4CA7-977C-23522518BA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902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61B91-33B2-59EF-98BE-11980D41E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3CD8C-F5AE-BA87-92F3-2B5CE858FA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BDAD74-DB03-2E3D-AEC4-0BACF6A5C0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09F584-90C2-70FB-0D94-FFFB5A061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71F0-6D42-4040-9FAB-79937EAE9952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F8C03E-619F-3525-EB2B-D08CC449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5BE6BF-4912-874C-05FC-692E2144D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CF3E-F63E-4CA7-977C-23522518BA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710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B1382-914E-B6B7-6A84-013240907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2E63E-DEB2-4259-A0F6-F5954F2661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7E3AC0-6F14-5B15-DF50-5D67FE2D8D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0D8F87-E4B9-39E6-C3FD-AF91B783A7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2C9C9C-4498-97AD-2F30-754F8F629F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E0E741-CB41-38F5-E9B3-04DB69BD3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71F0-6D42-4040-9FAB-79937EAE9952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4C0772-4813-5503-CCEC-DF11B89E4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E85417-9FC3-4711-F9D4-20A91A0BA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CF3E-F63E-4CA7-977C-23522518BA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578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96E20-6CB6-9F1D-C534-036FCDAC5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0D1888-435B-E02C-5E20-C504377D8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71F0-6D42-4040-9FAB-79937EAE9952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82DED1-331F-EBD3-82F6-BC73C0435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5F321E-66F8-3832-5B97-D8FA2C327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CF3E-F63E-4CA7-977C-23522518BA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558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3E9CEB-33EF-CBA6-DF34-B88CEDD88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71F0-6D42-4040-9FAB-79937EAE9952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414590-71E1-E54F-0B8C-6D684891B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CFA352-CC5D-1162-611C-E9021245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CF3E-F63E-4CA7-977C-23522518BA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16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21DC4-9482-67E2-53C8-F5552690F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21FF2-CEF8-3AFC-C01C-EB04A1E78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8C5A35-AB9A-137F-1C80-C37BC3C196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6197BF-5BC8-2EB4-32A4-71E8D4159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71F0-6D42-4040-9FAB-79937EAE9952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D938D6-DFBF-9FD1-46BB-5AF3B345C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511309-BC81-A7C6-E327-64A7BFEDE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CF3E-F63E-4CA7-977C-23522518BA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361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70F33-76F3-D387-54BB-D19C28440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35F5A2-411C-77B8-8D29-5E4B308E14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953B9-3252-65E9-26CF-651458724F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CEF07E-60C5-34B7-FEB8-4845D91C3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71F0-6D42-4040-9FAB-79937EAE9952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A089CC-3C88-F879-F648-BAFA7EA4A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927D31-095D-8A38-9969-261FE74EF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CF3E-F63E-4CA7-977C-23522518BA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568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9B7F12-4FA0-454C-CA46-4898B9A4E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92FA87-AA85-A37E-E0FF-74B8FDBF6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6A65C1-7AAF-C801-8A60-E386EBA5D4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971F0-6D42-4040-9FAB-79937EAE9952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387D1-5CF0-3FCB-0E8B-50761D6852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511B48-1289-E5C6-ECB0-9E13FB3507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CF3E-F63E-4CA7-977C-23522518BA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832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5463EB0A-3D7C-4AA5-BFA5-8EE5B4BA56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A1778B-1299-3720-0CE5-3043A2BFC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651" y="1122363"/>
            <a:ext cx="11034695" cy="3174690"/>
          </a:xfrm>
        </p:spPr>
        <p:txBody>
          <a:bodyPr>
            <a:normAutofit/>
          </a:bodyPr>
          <a:lstStyle/>
          <a:p>
            <a:pPr algn="l"/>
            <a:r>
              <a:rPr lang="en-GB" sz="6800"/>
              <a:t>Community Pharmacy and General Practice Engagement and Integration Project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FB420C-DD79-1301-9C58-840066519B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8651" y="4723637"/>
            <a:ext cx="11034695" cy="1481396"/>
          </a:xfrm>
        </p:spPr>
        <p:txBody>
          <a:bodyPr>
            <a:normAutofit/>
          </a:bodyPr>
          <a:lstStyle/>
          <a:p>
            <a:pPr algn="l"/>
            <a:r>
              <a:rPr lang="en-GB" sz="2800"/>
              <a:t>Chris Lawson, Richard Daniszewski, Erica Carmody, Cheryl Markey, Claire Pendleton, Caitlin Smith, Christian Taylor, Fiona Bankes 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945AD00-F967-454D-A4B2-39ABA5C88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9BC5B79-B912-427C-8219-E3E50943F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254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BC68A55F-7B32-44D8-AEE5-1AF4053265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EA054F-2B42-906B-8CDE-3E09C8668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429030"/>
            <a:ext cx="2834640" cy="5457589"/>
          </a:xfrm>
        </p:spPr>
        <p:txBody>
          <a:bodyPr anchor="ctr">
            <a:normAutofit/>
          </a:bodyPr>
          <a:lstStyle/>
          <a:p>
            <a:r>
              <a:rPr lang="en-GB" sz="4000"/>
              <a:t>GP Practice Peer Support – Pharmacy First Referrals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D1AAA2C-FBBE-42AA-B869-31D524B765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5320" y="6112341"/>
            <a:ext cx="10835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F937BBF-9326-4230-AB1B-F1795E350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045208" y="4686084"/>
            <a:ext cx="54864" cy="2834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2702F86C-F976-F273-39EE-8E1D1A4DF0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3706519"/>
              </p:ext>
            </p:extLst>
          </p:nvPr>
        </p:nvGraphicFramePr>
        <p:xfrm>
          <a:off x="4041648" y="429030"/>
          <a:ext cx="7452360" cy="5459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6244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367DBD-324A-C2FE-2771-CB8E7E034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GB" sz="3700"/>
              <a:t>ICB and Community Pharmacy South Yorkshire Working Group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53A4E-2090-EFF1-7357-CD3087039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en-GB" sz="2200"/>
              <a:t>Group set up between NHS South Yorkshire ICB and CPSY colleagues</a:t>
            </a:r>
          </a:p>
          <a:p>
            <a:r>
              <a:rPr lang="en-GB" sz="2200"/>
              <a:t>Regular meetings to encourage an increase in referrals</a:t>
            </a:r>
          </a:p>
          <a:p>
            <a:r>
              <a:rPr lang="en-GB" sz="2200"/>
              <a:t>NHS Barnsley ICB / PCN Medicines Optimisation team have good links with GP Practice teams and nearby pharmacies</a:t>
            </a:r>
          </a:p>
          <a:p>
            <a:r>
              <a:rPr lang="en-GB" sz="2200"/>
              <a:t>Acknowledged the need to focus on 1/7 Clinical Pathways </a:t>
            </a:r>
          </a:p>
          <a:p>
            <a:r>
              <a:rPr lang="en-GB" sz="2200"/>
              <a:t>Data showed potential for more UTI referrals </a:t>
            </a:r>
          </a:p>
          <a:p>
            <a:r>
              <a:rPr lang="en-GB" sz="2200"/>
              <a:t>Currently identifying Practices in each SYICB Place to trial UTI focus</a:t>
            </a:r>
          </a:p>
          <a:p>
            <a:r>
              <a:rPr lang="en-GB" sz="2200"/>
              <a:t>Progress to be evaluated once trial starts</a:t>
            </a:r>
          </a:p>
        </p:txBody>
      </p:sp>
    </p:spTree>
    <p:extLst>
      <p:ext uri="{BB962C8B-B14F-4D97-AF65-F5344CB8AC3E}">
        <p14:creationId xmlns:p14="http://schemas.microsoft.com/office/powerpoint/2010/main" val="539787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E777E57D-6A88-4B5B-A068-2BA7FF4E8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684833-0D11-AFAB-2890-F3DB26CF4A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502920"/>
            <a:ext cx="10509504" cy="197510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Can We Support You?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289407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14328E1-BE09-DC73-1979-F82E504A00D4}"/>
              </a:ext>
            </a:extLst>
          </p:cNvPr>
          <p:cNvSpPr txBox="1">
            <a:spLocks/>
          </p:cNvSpPr>
          <p:nvPr/>
        </p:nvSpPr>
        <p:spPr>
          <a:xfrm>
            <a:off x="841248" y="3328416"/>
            <a:ext cx="10509504" cy="2715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2200" dirty="0">
                <a:latin typeface="+mn-lt"/>
                <a:ea typeface="+mn-ea"/>
                <a:cs typeface="+mn-cs"/>
              </a:rPr>
              <a:t>If you need any help or wish to feed back, please email:</a:t>
            </a:r>
          </a:p>
          <a:p>
            <a:pPr indent="-2286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  <a:ea typeface="+mn-ea"/>
                <a:cs typeface="+mn-cs"/>
              </a:rPr>
              <a:t>Christian Taylor: christian.taylor@nhs.net  </a:t>
            </a:r>
          </a:p>
          <a:p>
            <a:pPr indent="-2286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  <a:ea typeface="+mn-ea"/>
                <a:cs typeface="+mn-cs"/>
              </a:rPr>
              <a:t>Claire Pendleton: claire.pendleton@nhs.net </a:t>
            </a:r>
          </a:p>
          <a:p>
            <a:pPr indent="-2286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  <a:ea typeface="+mn-ea"/>
                <a:cs typeface="+mn-cs"/>
              </a:rPr>
              <a:t>Richard </a:t>
            </a:r>
            <a:r>
              <a:rPr lang="en-US" sz="2200" dirty="0" err="1">
                <a:latin typeface="+mn-lt"/>
                <a:ea typeface="+mn-ea"/>
                <a:cs typeface="+mn-cs"/>
              </a:rPr>
              <a:t>Daniszewski</a:t>
            </a:r>
            <a:r>
              <a:rPr lang="en-US" sz="2200" dirty="0">
                <a:latin typeface="+mn-lt"/>
                <a:ea typeface="+mn-ea"/>
                <a:cs typeface="+mn-cs"/>
              </a:rPr>
              <a:t>: richard.daniszewski@nhs.net</a:t>
            </a:r>
          </a:p>
          <a:p>
            <a:pPr indent="-2286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  <a:ea typeface="+mn-ea"/>
                <a:cs typeface="+mn-cs"/>
              </a:rPr>
              <a:t>Laura Richardson: laurarichardson@cpsy.org.uk</a:t>
            </a:r>
          </a:p>
        </p:txBody>
      </p:sp>
    </p:spTree>
    <p:extLst>
      <p:ext uri="{BB962C8B-B14F-4D97-AF65-F5344CB8AC3E}">
        <p14:creationId xmlns:p14="http://schemas.microsoft.com/office/powerpoint/2010/main" val="1033298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CB9DF2-1077-790F-70C1-88AAF5B0F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en-GB" sz="5000"/>
              <a:t>NHS North East Yorkshire Leadership Academy (NEYLA) Primary Care Collaborative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09C85CE-8F46-B528-787B-D580AC5150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2534246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7168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B6A99D-604B-E933-D8E9-907EF7612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en-GB" sz="3800" dirty="0"/>
              <a:t>Community Pharmacy &amp; GP Communications Pilot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41D0921-B8FB-61BF-B659-46BB45311B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4132982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5512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04360D-DE98-FF7D-9529-255E27EAA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GB" sz="4000"/>
              <a:t>Pharmacy First - Barnsley Support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E4B86EB6-DD43-2F91-D764-FEDFBEC89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endParaRPr lang="en-GB" sz="2000"/>
          </a:p>
          <a:p>
            <a:r>
              <a:rPr lang="en-GB" sz="2000"/>
              <a:t>Service Launched 31</a:t>
            </a:r>
            <a:r>
              <a:rPr lang="en-GB" sz="2000" baseline="30000"/>
              <a:t>st</a:t>
            </a:r>
            <a:r>
              <a:rPr lang="en-GB" sz="2000"/>
              <a:t> January 2024</a:t>
            </a:r>
          </a:p>
          <a:p>
            <a:r>
              <a:rPr lang="en-GB" sz="2000"/>
              <a:t>To determine Readiness, Awareness and Plans in relation to Pharmacy First, NHS Barnsley ICB/PCN Meds Optimisation Team contacted: </a:t>
            </a:r>
          </a:p>
          <a:p>
            <a:pPr lvl="1"/>
            <a:r>
              <a:rPr lang="en-GB" sz="2000"/>
              <a:t>Barnsley Community Pharmacies </a:t>
            </a:r>
          </a:p>
          <a:p>
            <a:pPr lvl="1"/>
            <a:r>
              <a:rPr lang="en-GB" sz="2000"/>
              <a:t>Barnsley General Practices</a:t>
            </a:r>
          </a:p>
          <a:p>
            <a:endParaRPr lang="en-GB" sz="2000"/>
          </a:p>
          <a:p>
            <a:r>
              <a:rPr lang="en-GB" sz="2000"/>
              <a:t>When information received back centrally:</a:t>
            </a:r>
          </a:p>
          <a:p>
            <a:pPr lvl="1"/>
            <a:r>
              <a:rPr lang="en-GB" sz="2000"/>
              <a:t>Team created a Plan based on feedback from pharmacies and GP practices</a:t>
            </a:r>
          </a:p>
          <a:p>
            <a:pPr lvl="1"/>
            <a:r>
              <a:rPr lang="en-GB" sz="2000"/>
              <a:t>Various challenges were identified</a:t>
            </a:r>
          </a:p>
          <a:p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1798214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7A1AA9-927C-6CFA-69D8-A0467A12E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Challenges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A91FAA39-8581-EB3F-2BBF-0C83267194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8"/>
            <a:ext cx="3604195" cy="4363845"/>
          </a:xfrm>
        </p:spPr>
        <p:txBody>
          <a:bodyPr>
            <a:normAutofit lnSpcReduction="10000"/>
          </a:bodyPr>
          <a:lstStyle/>
          <a:p>
            <a:pPr lvl="0"/>
            <a:r>
              <a:rPr lang="en-GB" sz="2000" dirty="0"/>
              <a:t>Short NHSE timeframe to launch led to lack of:</a:t>
            </a:r>
            <a:endParaRPr lang="en-US" sz="2000" dirty="0"/>
          </a:p>
          <a:p>
            <a:pPr lvl="1">
              <a:buFont typeface="Calibri" panose="020F0502020204030204" pitchFamily="34" charset="0"/>
              <a:buChar char="×"/>
            </a:pPr>
            <a:r>
              <a:rPr lang="en-US" sz="2000" dirty="0"/>
              <a:t>Time to prepare for the launch of the Scheme</a:t>
            </a:r>
          </a:p>
          <a:p>
            <a:pPr lvl="1">
              <a:buFont typeface="Calibri" panose="020F0502020204030204" pitchFamily="34" charset="0"/>
              <a:buChar char="×"/>
            </a:pPr>
            <a:r>
              <a:rPr lang="en-US" sz="2000" dirty="0"/>
              <a:t>Initial support, equipment and training for the Community Pharmacies</a:t>
            </a:r>
          </a:p>
          <a:p>
            <a:pPr lvl="1">
              <a:buFont typeface="Calibri" panose="020F0502020204030204" pitchFamily="34" charset="0"/>
              <a:buChar char="×"/>
            </a:pPr>
            <a:r>
              <a:rPr lang="en-GB" sz="2000" dirty="0"/>
              <a:t>Initial support for GP Practices </a:t>
            </a:r>
            <a:endParaRPr lang="en-US" sz="2000" dirty="0"/>
          </a:p>
          <a:p>
            <a:pPr lvl="1">
              <a:buFont typeface="Calibri" panose="020F0502020204030204" pitchFamily="34" charset="0"/>
              <a:buChar char="×"/>
            </a:pPr>
            <a:r>
              <a:rPr lang="en-GB" sz="2000" dirty="0"/>
              <a:t>Awareness in GP Practice about Pharmacy First</a:t>
            </a:r>
            <a:endParaRPr lang="en-US" sz="2000" dirty="0"/>
          </a:p>
          <a:p>
            <a:endParaRPr lang="en-GB" sz="200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CD9C0A7-A0AE-120D-0BEA-6CD559D2F8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74694" y="1412489"/>
            <a:ext cx="3374612" cy="4363844"/>
          </a:xfrm>
        </p:spPr>
        <p:txBody>
          <a:bodyPr>
            <a:normAutofit lnSpcReduction="10000"/>
          </a:bodyPr>
          <a:lstStyle/>
          <a:p>
            <a:pPr lvl="0"/>
            <a:r>
              <a:rPr lang="en-GB" sz="2000" dirty="0"/>
              <a:t>Further challenges highlighted during the project:</a:t>
            </a:r>
          </a:p>
          <a:p>
            <a:pPr lvl="1"/>
            <a:r>
              <a:rPr lang="en-GB" sz="2000" dirty="0"/>
              <a:t>Finding the right staff in GP Practice to liaise with</a:t>
            </a:r>
            <a:endParaRPr lang="en-US" sz="2000" dirty="0"/>
          </a:p>
          <a:p>
            <a:pPr lvl="1"/>
            <a:r>
              <a:rPr lang="en-GB" sz="2000" dirty="0"/>
              <a:t>One “negative” Pharmacy First experience can impact on referrals – CPs, GPs and Patients</a:t>
            </a:r>
            <a:endParaRPr lang="en-US" sz="2000" dirty="0"/>
          </a:p>
          <a:p>
            <a:pPr lvl="1"/>
            <a:r>
              <a:rPr lang="en-GB" sz="2000" dirty="0"/>
              <a:t>National Pharmacy IT Issues e.g. </a:t>
            </a:r>
            <a:r>
              <a:rPr lang="en-GB" sz="2000" dirty="0" err="1"/>
              <a:t>Pharmrefer</a:t>
            </a:r>
            <a:r>
              <a:rPr lang="en-GB" sz="2000" dirty="0"/>
              <a:t> MFA, GP Connect Access and Update delays</a:t>
            </a:r>
            <a:endParaRPr lang="en-US" sz="2000" dirty="0"/>
          </a:p>
          <a:p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3522757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AEBDC4-8534-E08C-9674-9DDCCD242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GB" sz="5200"/>
              <a:t>Wider Stakeholder Engagement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2CF5750-B370-423B-9844-D2A624FD12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907930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0617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DC5DB5-0365-722D-362E-A5F887BFF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r>
              <a:rPr lang="en-GB" sz="4000"/>
              <a:t>Development of a Pharmacy First Resource for GP Reception Staff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AD710FA-7384-D0C6-174A-6677311000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1201314"/>
              </p:ext>
            </p:extLst>
          </p:nvPr>
        </p:nvGraphicFramePr>
        <p:xfrm>
          <a:off x="4549514" y="621792"/>
          <a:ext cx="6807333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5199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55C8-0BAC-F36C-E5C5-EA3DFE19A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The Resource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3A6C7FB-EA73-5C9B-FFDD-F6A8464941F7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7378107"/>
              </p:ext>
            </p:extLst>
          </p:nvPr>
        </p:nvGraphicFramePr>
        <p:xfrm>
          <a:off x="4497600" y="2590800"/>
          <a:ext cx="2055600" cy="181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showAsIcon="1" r:id="rId2" imgW="914597" imgH="806311" progId="Word.Document.12">
                  <p:embed/>
                </p:oleObj>
              </mc:Choice>
              <mc:Fallback>
                <p:oleObj name="Document" showAsIcon="1" r:id="rId2" imgW="914597" imgH="80631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497600" y="2590800"/>
                        <a:ext cx="2055600" cy="1812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3023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EB24B4-421E-5C97-0D60-71DD12640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>
            <a:normAutofit/>
          </a:bodyPr>
          <a:lstStyle/>
          <a:p>
            <a:r>
              <a:rPr lang="en-GB" sz="5200"/>
              <a:t>Where Are We Now-Pharmacy First?</a:t>
            </a:r>
          </a:p>
        </p:txBody>
      </p:sp>
      <p:graphicFrame>
        <p:nvGraphicFramePr>
          <p:cNvPr id="19" name="Content Placeholder 2">
            <a:extLst>
              <a:ext uri="{FF2B5EF4-FFF2-40B4-BE49-F238E27FC236}">
                <a16:creationId xmlns:a16="http://schemas.microsoft.com/office/drawing/2014/main" id="{334A0EE9-037F-A7CE-334D-F4A353E5AC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4419296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6585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732</Words>
  <Application>Microsoft Office PowerPoint</Application>
  <PresentationFormat>Widescreen</PresentationFormat>
  <Paragraphs>75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Document</vt:lpstr>
      <vt:lpstr>Community Pharmacy and General Practice Engagement and Integration Project Update</vt:lpstr>
      <vt:lpstr>NHS North East Yorkshire Leadership Academy (NEYLA) Primary Care Collaborative</vt:lpstr>
      <vt:lpstr>Community Pharmacy &amp; GP Communications Pilot</vt:lpstr>
      <vt:lpstr>Pharmacy First - Barnsley Support </vt:lpstr>
      <vt:lpstr>Challenges</vt:lpstr>
      <vt:lpstr>Wider Stakeholder Engagement</vt:lpstr>
      <vt:lpstr>Development of a Pharmacy First Resource for GP Reception Staff</vt:lpstr>
      <vt:lpstr>The Resource</vt:lpstr>
      <vt:lpstr>Where Are We Now-Pharmacy First?</vt:lpstr>
      <vt:lpstr>GP Practice Peer Support – Pharmacy First Referrals</vt:lpstr>
      <vt:lpstr>ICB and Community Pharmacy South Yorkshire Working Group</vt:lpstr>
      <vt:lpstr>Can We Support You?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Pharmacy and General Practice Engagement and Integration Project Update</dc:title>
  <dc:creator>DANISZEWSKI, Richard (NHS SOUTH YORKSHIRE ICB - 02P)</dc:creator>
  <cp:lastModifiedBy>SMITH, Emma (BHF LUNDWOOD SURGERY)</cp:lastModifiedBy>
  <cp:revision>7</cp:revision>
  <dcterms:created xsi:type="dcterms:W3CDTF">2024-05-10T08:15:01Z</dcterms:created>
  <dcterms:modified xsi:type="dcterms:W3CDTF">2024-07-18T09:18:46Z</dcterms:modified>
</cp:coreProperties>
</file>