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9"/>
  </p:notesMasterIdLst>
  <p:sldIdLst>
    <p:sldId id="264" r:id="rId2"/>
    <p:sldId id="268" r:id="rId3"/>
    <p:sldId id="259" r:id="rId4"/>
    <p:sldId id="266" r:id="rId5"/>
    <p:sldId id="267" r:id="rId6"/>
    <p:sldId id="257" r:id="rId7"/>
    <p:sldId id="26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7328" autoAdjust="0"/>
  </p:normalViewPr>
  <p:slideViewPr>
    <p:cSldViewPr snapToGrid="0">
      <p:cViewPr varScale="1">
        <p:scale>
          <a:sx n="84" d="100"/>
          <a:sy n="84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FD28E-FBBE-4C28-B2AE-DC98FBB5E633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D01A38B-43A4-46CC-9300-B54241DC02CE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BEST Events – presentations and videos</a:t>
          </a:r>
          <a:r>
            <a:rPr lang="en-US" dirty="0"/>
            <a:t> </a:t>
          </a:r>
        </a:p>
      </dgm:t>
    </dgm:pt>
    <dgm:pt modelId="{6170F15F-42A7-4075-A5AD-40AD5F31A28B}" type="parTrans" cxnId="{E7A9E216-1EFD-48F0-8384-C72538A29838}">
      <dgm:prSet/>
      <dgm:spPr/>
      <dgm:t>
        <a:bodyPr/>
        <a:lstStyle/>
        <a:p>
          <a:endParaRPr lang="en-US"/>
        </a:p>
      </dgm:t>
    </dgm:pt>
    <dgm:pt modelId="{67A7AE73-CE16-4AFB-89D0-0F602E9C9FC0}" type="sibTrans" cxnId="{E7A9E216-1EFD-48F0-8384-C72538A29838}">
      <dgm:prSet/>
      <dgm:spPr/>
      <dgm:t>
        <a:bodyPr/>
        <a:lstStyle/>
        <a:p>
          <a:endParaRPr lang="en-US"/>
        </a:p>
      </dgm:t>
    </dgm:pt>
    <dgm:pt modelId="{AD5A11A1-64CE-46FE-89EB-B971EC048C6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Referral criteria and investigation forms - 197</a:t>
          </a:r>
          <a:r>
            <a:rPr lang="en-US" dirty="0"/>
            <a:t> </a:t>
          </a:r>
        </a:p>
      </dgm:t>
    </dgm:pt>
    <dgm:pt modelId="{A83937E7-325C-42CD-8EB5-F0AAF14BC936}" type="parTrans" cxnId="{93170D63-D985-4EBF-BE02-3E38F2419525}">
      <dgm:prSet/>
      <dgm:spPr/>
      <dgm:t>
        <a:bodyPr/>
        <a:lstStyle/>
        <a:p>
          <a:endParaRPr lang="en-US"/>
        </a:p>
      </dgm:t>
    </dgm:pt>
    <dgm:pt modelId="{36F383A6-9562-4242-A17A-0CC70A47834E}" type="sibTrans" cxnId="{93170D63-D985-4EBF-BE02-3E38F2419525}">
      <dgm:prSet/>
      <dgm:spPr/>
      <dgm:t>
        <a:bodyPr/>
        <a:lstStyle/>
        <a:p>
          <a:endParaRPr lang="en-US"/>
        </a:p>
      </dgm:t>
    </dgm:pt>
    <dgm:pt modelId="{03929F98-9BA3-4040-AA71-859C97EA31E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eBMJ courses </a:t>
          </a:r>
        </a:p>
        <a:p>
          <a:r>
            <a:rPr lang="en-GB" dirty="0"/>
            <a:t>- 413</a:t>
          </a:r>
          <a:r>
            <a:rPr lang="en-US" dirty="0"/>
            <a:t> </a:t>
          </a:r>
        </a:p>
      </dgm:t>
    </dgm:pt>
    <dgm:pt modelId="{E6AA146B-36C9-4F3F-A8C6-F3A2B9BCC9BF}" type="parTrans" cxnId="{BAF9CDC2-871F-4842-A4DE-999F7084BE0A}">
      <dgm:prSet/>
      <dgm:spPr/>
      <dgm:t>
        <a:bodyPr/>
        <a:lstStyle/>
        <a:p>
          <a:endParaRPr lang="en-US"/>
        </a:p>
      </dgm:t>
    </dgm:pt>
    <dgm:pt modelId="{E609C93C-87F2-414E-9471-B814404E2822}" type="sibTrans" cxnId="{BAF9CDC2-871F-4842-A4DE-999F7084BE0A}">
      <dgm:prSet/>
      <dgm:spPr/>
      <dgm:t>
        <a:bodyPr/>
        <a:lstStyle/>
        <a:p>
          <a:endParaRPr lang="en-US"/>
        </a:p>
      </dgm:t>
    </dgm:pt>
    <dgm:pt modelId="{51981922-F6D6-40D6-AF3A-6EF36B61957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Patient information sheets </a:t>
          </a:r>
        </a:p>
        <a:p>
          <a:r>
            <a:rPr lang="en-GB" dirty="0"/>
            <a:t>- 436</a:t>
          </a:r>
          <a:r>
            <a:rPr lang="en-US" dirty="0"/>
            <a:t> </a:t>
          </a:r>
        </a:p>
      </dgm:t>
    </dgm:pt>
    <dgm:pt modelId="{8AAA7DAD-CADB-4002-BDF1-D1246AB18DD1}" type="parTrans" cxnId="{CFA8998B-878C-4C51-AECC-B19ADEB4D9D4}">
      <dgm:prSet/>
      <dgm:spPr/>
      <dgm:t>
        <a:bodyPr/>
        <a:lstStyle/>
        <a:p>
          <a:endParaRPr lang="en-US"/>
        </a:p>
      </dgm:t>
    </dgm:pt>
    <dgm:pt modelId="{6D1077AA-2583-47D1-A993-A37E9A1AA112}" type="sibTrans" cxnId="{CFA8998B-878C-4C51-AECC-B19ADEB4D9D4}">
      <dgm:prSet/>
      <dgm:spPr/>
      <dgm:t>
        <a:bodyPr/>
        <a:lstStyle/>
        <a:p>
          <a:endParaRPr lang="en-US"/>
        </a:p>
      </dgm:t>
    </dgm:pt>
    <dgm:pt modelId="{2FABDF49-9C7A-4C3B-8CAB-01BA540F586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Diagnostic tools </a:t>
          </a:r>
        </a:p>
        <a:p>
          <a:r>
            <a:rPr lang="en-GB" dirty="0"/>
            <a:t>- 100</a:t>
          </a:r>
          <a:r>
            <a:rPr lang="en-US" dirty="0"/>
            <a:t> </a:t>
          </a:r>
        </a:p>
      </dgm:t>
    </dgm:pt>
    <dgm:pt modelId="{BF1C6F22-93AD-4B4F-B32A-E71754B95493}" type="parTrans" cxnId="{782E8B5F-B0AA-417F-AEE3-DF9595A98FDC}">
      <dgm:prSet/>
      <dgm:spPr/>
      <dgm:t>
        <a:bodyPr/>
        <a:lstStyle/>
        <a:p>
          <a:endParaRPr lang="en-US"/>
        </a:p>
      </dgm:t>
    </dgm:pt>
    <dgm:pt modelId="{C45FA024-6596-43E3-9C5B-D272D4023C57}" type="sibTrans" cxnId="{782E8B5F-B0AA-417F-AEE3-DF9595A98FDC}">
      <dgm:prSet/>
      <dgm:spPr/>
      <dgm:t>
        <a:bodyPr/>
        <a:lstStyle/>
        <a:p>
          <a:endParaRPr lang="en-US"/>
        </a:p>
      </dgm:t>
    </dgm:pt>
    <dgm:pt modelId="{623C7B0B-E0A6-4713-8DB2-EB6F54D299C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National guidelines and pathways </a:t>
          </a:r>
        </a:p>
        <a:p>
          <a:r>
            <a:rPr lang="en-GB" dirty="0"/>
            <a:t>- 145</a:t>
          </a:r>
          <a:r>
            <a:rPr lang="en-US" dirty="0"/>
            <a:t> </a:t>
          </a:r>
        </a:p>
      </dgm:t>
    </dgm:pt>
    <dgm:pt modelId="{C71266A6-FD61-432F-8774-99AABC8DA217}" type="parTrans" cxnId="{4D10A37E-F0BE-423F-BEFA-A25ABFD1634E}">
      <dgm:prSet/>
      <dgm:spPr/>
      <dgm:t>
        <a:bodyPr/>
        <a:lstStyle/>
        <a:p>
          <a:endParaRPr lang="en-US"/>
        </a:p>
      </dgm:t>
    </dgm:pt>
    <dgm:pt modelId="{B1626BFD-46A4-45C1-993A-AB7E6DE158DC}" type="sibTrans" cxnId="{4D10A37E-F0BE-423F-BEFA-A25ABFD1634E}">
      <dgm:prSet/>
      <dgm:spPr/>
      <dgm:t>
        <a:bodyPr/>
        <a:lstStyle/>
        <a:p>
          <a:endParaRPr lang="en-US"/>
        </a:p>
      </dgm:t>
    </dgm:pt>
    <dgm:pt modelId="{2A755929-92DB-4847-AB1C-3361D65DA58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Local pathways and guidelines </a:t>
          </a:r>
        </a:p>
        <a:p>
          <a:r>
            <a:rPr lang="en-GB" dirty="0"/>
            <a:t>- 221</a:t>
          </a:r>
          <a:endParaRPr lang="en-US" dirty="0"/>
        </a:p>
      </dgm:t>
    </dgm:pt>
    <dgm:pt modelId="{D60F251E-950E-425B-8FFB-C657177328B0}" type="parTrans" cxnId="{3DF540BA-FCA8-49B1-B857-92CE27BF5B11}">
      <dgm:prSet/>
      <dgm:spPr/>
      <dgm:t>
        <a:bodyPr/>
        <a:lstStyle/>
        <a:p>
          <a:endParaRPr lang="en-US"/>
        </a:p>
      </dgm:t>
    </dgm:pt>
    <dgm:pt modelId="{D46E72FD-7C89-4895-B6D6-82E8D339FC18}" type="sibTrans" cxnId="{3DF540BA-FCA8-49B1-B857-92CE27BF5B11}">
      <dgm:prSet/>
      <dgm:spPr/>
      <dgm:t>
        <a:bodyPr/>
        <a:lstStyle/>
        <a:p>
          <a:endParaRPr lang="en-US"/>
        </a:p>
      </dgm:t>
    </dgm:pt>
    <dgm:pt modelId="{7D213FD7-CF41-4CDA-97E2-AA3915EC185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Useful websites </a:t>
          </a:r>
        </a:p>
        <a:p>
          <a:r>
            <a:rPr lang="en-GB" dirty="0"/>
            <a:t>- 128</a:t>
          </a:r>
          <a:r>
            <a:rPr lang="en-US" dirty="0"/>
            <a:t> </a:t>
          </a:r>
        </a:p>
      </dgm:t>
    </dgm:pt>
    <dgm:pt modelId="{C1965C97-1A58-4B82-BB60-51986ABA4E45}" type="parTrans" cxnId="{499F0301-65BD-4024-A3F1-8125673769B6}">
      <dgm:prSet/>
      <dgm:spPr/>
      <dgm:t>
        <a:bodyPr/>
        <a:lstStyle/>
        <a:p>
          <a:endParaRPr lang="en-US"/>
        </a:p>
      </dgm:t>
    </dgm:pt>
    <dgm:pt modelId="{F1E7FA88-8EA0-4B17-9756-7298672EAD28}" type="sibTrans" cxnId="{499F0301-65BD-4024-A3F1-8125673769B6}">
      <dgm:prSet/>
      <dgm:spPr/>
      <dgm:t>
        <a:bodyPr/>
        <a:lstStyle/>
        <a:p>
          <a:endParaRPr lang="en-US"/>
        </a:p>
      </dgm:t>
    </dgm:pt>
    <dgm:pt modelId="{9FA11A40-07E7-4A85-8B75-30972937880F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Services </a:t>
          </a:r>
        </a:p>
        <a:p>
          <a:r>
            <a:rPr lang="en-GB" dirty="0"/>
            <a:t>- 243</a:t>
          </a:r>
          <a:r>
            <a:rPr lang="en-US" dirty="0"/>
            <a:t> </a:t>
          </a:r>
        </a:p>
      </dgm:t>
    </dgm:pt>
    <dgm:pt modelId="{4639AF23-3819-4F3A-86B2-A108AF21E637}" type="parTrans" cxnId="{5D6AE630-B8BC-47A4-BCE0-E6D92DAE96EC}">
      <dgm:prSet/>
      <dgm:spPr/>
      <dgm:t>
        <a:bodyPr/>
        <a:lstStyle/>
        <a:p>
          <a:endParaRPr lang="en-US"/>
        </a:p>
      </dgm:t>
    </dgm:pt>
    <dgm:pt modelId="{3E5D9993-D0DC-4057-8286-E1A5D616FCF0}" type="sibTrans" cxnId="{5D6AE630-B8BC-47A4-BCE0-E6D92DAE96EC}">
      <dgm:prSet/>
      <dgm:spPr/>
      <dgm:t>
        <a:bodyPr/>
        <a:lstStyle/>
        <a:p>
          <a:endParaRPr lang="en-US"/>
        </a:p>
      </dgm:t>
    </dgm:pt>
    <dgm:pt modelId="{4F6BCF2C-046A-43A4-9503-90D5760AE6B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Contact numbers</a:t>
          </a:r>
          <a:r>
            <a:rPr lang="en-US" dirty="0"/>
            <a:t> </a:t>
          </a:r>
        </a:p>
      </dgm:t>
    </dgm:pt>
    <dgm:pt modelId="{DD48EE64-873A-4F5A-89CF-1805BCF11C76}" type="parTrans" cxnId="{47CE1346-A0FE-4C8D-AB71-11EC87C84A6B}">
      <dgm:prSet/>
      <dgm:spPr/>
      <dgm:t>
        <a:bodyPr/>
        <a:lstStyle/>
        <a:p>
          <a:endParaRPr lang="en-GB"/>
        </a:p>
      </dgm:t>
    </dgm:pt>
    <dgm:pt modelId="{2480A897-F251-4EB4-B4C0-63149766A5EF}" type="sibTrans" cxnId="{47CE1346-A0FE-4C8D-AB71-11EC87C84A6B}">
      <dgm:prSet/>
      <dgm:spPr/>
      <dgm:t>
        <a:bodyPr/>
        <a:lstStyle/>
        <a:p>
          <a:endParaRPr lang="en-GB"/>
        </a:p>
      </dgm:t>
    </dgm:pt>
    <dgm:pt modelId="{AA87158A-7A1D-440E-9D3B-1E8851CCE8F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Prescribing Guidelines </a:t>
          </a:r>
        </a:p>
        <a:p>
          <a:r>
            <a:rPr lang="en-GB" dirty="0"/>
            <a:t>- 142</a:t>
          </a:r>
          <a:endParaRPr lang="en-US" dirty="0"/>
        </a:p>
      </dgm:t>
    </dgm:pt>
    <dgm:pt modelId="{D0EFDB66-6790-4A44-8820-DF8561963504}" type="parTrans" cxnId="{D0479CB4-D66F-47FF-B6CA-F7EA93B129E1}">
      <dgm:prSet/>
      <dgm:spPr/>
      <dgm:t>
        <a:bodyPr/>
        <a:lstStyle/>
        <a:p>
          <a:endParaRPr lang="en-GB"/>
        </a:p>
      </dgm:t>
    </dgm:pt>
    <dgm:pt modelId="{F27DBFF4-F794-4C3B-8464-020B40FA0AA0}" type="sibTrans" cxnId="{D0479CB4-D66F-47FF-B6CA-F7EA93B129E1}">
      <dgm:prSet/>
      <dgm:spPr/>
      <dgm:t>
        <a:bodyPr/>
        <a:lstStyle/>
        <a:p>
          <a:endParaRPr lang="en-GB"/>
        </a:p>
      </dgm:t>
    </dgm:pt>
    <dgm:pt modelId="{E504C1AF-9B62-4033-8C6B-A1B807310CA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Education and Events </a:t>
          </a:r>
        </a:p>
      </dgm:t>
    </dgm:pt>
    <dgm:pt modelId="{DE7E13E3-1A39-4AC0-ABB7-3A7718BDA8B7}" type="parTrans" cxnId="{1CB5E67F-5AF4-4852-9D27-385E76DAAED5}">
      <dgm:prSet/>
      <dgm:spPr/>
      <dgm:t>
        <a:bodyPr/>
        <a:lstStyle/>
        <a:p>
          <a:endParaRPr lang="en-GB"/>
        </a:p>
      </dgm:t>
    </dgm:pt>
    <dgm:pt modelId="{79D6CDD6-3233-4A7F-AA7C-626A27E9ED14}" type="sibTrans" cxnId="{1CB5E67F-5AF4-4852-9D27-385E76DAAED5}">
      <dgm:prSet/>
      <dgm:spPr/>
      <dgm:t>
        <a:bodyPr/>
        <a:lstStyle/>
        <a:p>
          <a:endParaRPr lang="en-GB"/>
        </a:p>
      </dgm:t>
    </dgm:pt>
    <dgm:pt modelId="{CD7C8C99-C34F-48E9-8A93-4B565826DCB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News and Updates</a:t>
          </a:r>
          <a:r>
            <a:rPr lang="en-US" dirty="0"/>
            <a:t> </a:t>
          </a:r>
        </a:p>
      </dgm:t>
    </dgm:pt>
    <dgm:pt modelId="{237827B6-F86D-421E-8AB8-05384EF29B66}" type="parTrans" cxnId="{FAB48C26-4161-418C-9469-0F9C25B36472}">
      <dgm:prSet/>
      <dgm:spPr/>
      <dgm:t>
        <a:bodyPr/>
        <a:lstStyle/>
        <a:p>
          <a:endParaRPr lang="en-GB"/>
        </a:p>
      </dgm:t>
    </dgm:pt>
    <dgm:pt modelId="{ED6DC672-9C2E-464A-953E-565980669DFC}" type="sibTrans" cxnId="{FAB48C26-4161-418C-9469-0F9C25B36472}">
      <dgm:prSet/>
      <dgm:spPr/>
      <dgm:t>
        <a:bodyPr/>
        <a:lstStyle/>
        <a:p>
          <a:endParaRPr lang="en-GB"/>
        </a:p>
      </dgm:t>
    </dgm:pt>
    <dgm:pt modelId="{E98E0789-B886-4DA9-8939-F67956088E7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Practice Nurses</a:t>
          </a:r>
        </a:p>
      </dgm:t>
    </dgm:pt>
    <dgm:pt modelId="{1C2F0233-A787-4FE7-ACDC-F9AB71AF88C7}" type="parTrans" cxnId="{796BC82E-608E-4143-ACB7-16040A5411CE}">
      <dgm:prSet/>
      <dgm:spPr/>
      <dgm:t>
        <a:bodyPr/>
        <a:lstStyle/>
        <a:p>
          <a:endParaRPr lang="en-GB"/>
        </a:p>
      </dgm:t>
    </dgm:pt>
    <dgm:pt modelId="{AAAB747E-37AC-4B79-87DA-FBE963F6A968}" type="sibTrans" cxnId="{796BC82E-608E-4143-ACB7-16040A5411CE}">
      <dgm:prSet/>
      <dgm:spPr/>
      <dgm:t>
        <a:bodyPr/>
        <a:lstStyle/>
        <a:p>
          <a:endParaRPr lang="en-GB"/>
        </a:p>
      </dgm:t>
    </dgm:pt>
    <dgm:pt modelId="{68A3AF0A-3713-4F01-8D5F-5CED68A6FF5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Relaxation</a:t>
          </a:r>
        </a:p>
      </dgm:t>
    </dgm:pt>
    <dgm:pt modelId="{D2BC72BA-5AAA-4BFD-867E-B84B8AD2C935}" type="parTrans" cxnId="{BF776629-27E9-44F1-AF9D-96D1C49A121E}">
      <dgm:prSet/>
      <dgm:spPr/>
      <dgm:t>
        <a:bodyPr/>
        <a:lstStyle/>
        <a:p>
          <a:endParaRPr lang="en-GB"/>
        </a:p>
      </dgm:t>
    </dgm:pt>
    <dgm:pt modelId="{2802CD2A-3B81-4483-B7AA-F7B1D5AF4207}" type="sibTrans" cxnId="{BF776629-27E9-44F1-AF9D-96D1C49A121E}">
      <dgm:prSet/>
      <dgm:spPr/>
      <dgm:t>
        <a:bodyPr/>
        <a:lstStyle/>
        <a:p>
          <a:endParaRPr lang="en-GB"/>
        </a:p>
      </dgm:t>
    </dgm:pt>
    <dgm:pt modelId="{46301AC6-5980-4985-A503-E58C582ACAE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Commissioning</a:t>
          </a:r>
        </a:p>
      </dgm:t>
    </dgm:pt>
    <dgm:pt modelId="{0CF23437-2A59-4A6D-A633-FCC217041060}" type="parTrans" cxnId="{850B64B6-AE14-4C8D-9D41-8BC68AD1ED6E}">
      <dgm:prSet/>
      <dgm:spPr/>
      <dgm:t>
        <a:bodyPr/>
        <a:lstStyle/>
        <a:p>
          <a:endParaRPr lang="en-GB"/>
        </a:p>
      </dgm:t>
    </dgm:pt>
    <dgm:pt modelId="{2A0A1DCB-85DC-4F6A-81AB-239F14DE399D}" type="sibTrans" cxnId="{850B64B6-AE14-4C8D-9D41-8BC68AD1ED6E}">
      <dgm:prSet/>
      <dgm:spPr/>
      <dgm:t>
        <a:bodyPr/>
        <a:lstStyle/>
        <a:p>
          <a:endParaRPr lang="en-GB"/>
        </a:p>
      </dgm:t>
    </dgm:pt>
    <dgm:pt modelId="{A9E61E71-E2FD-461E-89EF-3254913165F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Practice Information </a:t>
          </a:r>
        </a:p>
      </dgm:t>
    </dgm:pt>
    <dgm:pt modelId="{F901385A-798A-4D63-A327-F3C8FC919C6F}" type="parTrans" cxnId="{24F0DFB8-9730-4C93-BAEC-2BFC9AC00458}">
      <dgm:prSet/>
      <dgm:spPr/>
      <dgm:t>
        <a:bodyPr/>
        <a:lstStyle/>
        <a:p>
          <a:endParaRPr lang="en-GB"/>
        </a:p>
      </dgm:t>
    </dgm:pt>
    <dgm:pt modelId="{0D2F9A82-F39F-4422-9964-AF83F1D05EBC}" type="sibTrans" cxnId="{24F0DFB8-9730-4C93-BAEC-2BFC9AC00458}">
      <dgm:prSet/>
      <dgm:spPr/>
      <dgm:t>
        <a:bodyPr/>
        <a:lstStyle/>
        <a:p>
          <a:endParaRPr lang="en-GB"/>
        </a:p>
      </dgm:t>
    </dgm:pt>
    <dgm:pt modelId="{49907DB1-CD9C-46D1-9EC6-47F1A53AD04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Primary Care, Secondary Care and Social Care</a:t>
          </a:r>
        </a:p>
      </dgm:t>
    </dgm:pt>
    <dgm:pt modelId="{07FE92DB-D25D-46A6-A34B-E8DC80355DC7}" type="parTrans" cxnId="{0699123B-71A7-4982-BB9F-41FAED7E690C}">
      <dgm:prSet/>
      <dgm:spPr/>
      <dgm:t>
        <a:bodyPr/>
        <a:lstStyle/>
        <a:p>
          <a:endParaRPr lang="en-GB"/>
        </a:p>
      </dgm:t>
    </dgm:pt>
    <dgm:pt modelId="{2526D977-9027-4E21-BEC0-BD439A95D971}" type="sibTrans" cxnId="{0699123B-71A7-4982-BB9F-41FAED7E690C}">
      <dgm:prSet/>
      <dgm:spPr/>
      <dgm:t>
        <a:bodyPr/>
        <a:lstStyle/>
        <a:p>
          <a:endParaRPr lang="en-GB"/>
        </a:p>
      </dgm:t>
    </dgm:pt>
    <dgm:pt modelId="{C56F6159-841E-4FF3-8B5C-7C8CF68991C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Working and Appraisal</a:t>
          </a:r>
        </a:p>
      </dgm:t>
    </dgm:pt>
    <dgm:pt modelId="{D0520DE9-805C-4B90-A1D2-4B2A8DE057EF}" type="parTrans" cxnId="{57B79CAF-D078-4654-8851-562DDF850700}">
      <dgm:prSet/>
      <dgm:spPr/>
      <dgm:t>
        <a:bodyPr/>
        <a:lstStyle/>
        <a:p>
          <a:endParaRPr lang="en-GB"/>
        </a:p>
      </dgm:t>
    </dgm:pt>
    <dgm:pt modelId="{8646C81D-578B-4ACD-A7E7-88DDB73CD9C2}" type="sibTrans" cxnId="{57B79CAF-D078-4654-8851-562DDF850700}">
      <dgm:prSet/>
      <dgm:spPr/>
      <dgm:t>
        <a:bodyPr/>
        <a:lstStyle/>
        <a:p>
          <a:endParaRPr lang="en-GB"/>
        </a:p>
      </dgm:t>
    </dgm:pt>
    <dgm:pt modelId="{0B367D91-E36D-4DAB-83C5-6DE0212A852E}" type="pres">
      <dgm:prSet presAssocID="{492FD28E-FBBE-4C28-B2AE-DC98FBB5E633}" presName="diagram" presStyleCnt="0">
        <dgm:presLayoutVars>
          <dgm:dir/>
          <dgm:resizeHandles val="exact"/>
        </dgm:presLayoutVars>
      </dgm:prSet>
      <dgm:spPr/>
    </dgm:pt>
    <dgm:pt modelId="{CCBA75FF-7E9B-4855-A7B6-CAF338699215}" type="pres">
      <dgm:prSet presAssocID="{DD01A38B-43A4-46CC-9300-B54241DC02CE}" presName="node" presStyleLbl="node1" presStyleIdx="0" presStyleCnt="19" custLinFactX="126725" custLinFactNeighborX="200000" custLinFactNeighborY="3896">
        <dgm:presLayoutVars>
          <dgm:bulletEnabled val="1"/>
        </dgm:presLayoutVars>
      </dgm:prSet>
      <dgm:spPr/>
    </dgm:pt>
    <dgm:pt modelId="{5B735521-12EC-4288-BD18-ECB89860FA59}" type="pres">
      <dgm:prSet presAssocID="{67A7AE73-CE16-4AFB-89D0-0F602E9C9FC0}" presName="sibTrans" presStyleCnt="0"/>
      <dgm:spPr/>
    </dgm:pt>
    <dgm:pt modelId="{FB17540A-4BA1-4C35-B760-ACB771C3CFF4}" type="pres">
      <dgm:prSet presAssocID="{AD5A11A1-64CE-46FE-89EB-B971EC048C65}" presName="node" presStyleLbl="node1" presStyleIdx="1" presStyleCnt="19" custLinFactX="7334" custLinFactY="100000" custLinFactNeighborX="100000" custLinFactNeighborY="134289">
        <dgm:presLayoutVars>
          <dgm:bulletEnabled val="1"/>
        </dgm:presLayoutVars>
      </dgm:prSet>
      <dgm:spPr/>
    </dgm:pt>
    <dgm:pt modelId="{1C7E73B3-0BFD-46DE-9F39-CA6E42B175B5}" type="pres">
      <dgm:prSet presAssocID="{36F383A6-9562-4242-A17A-0CC70A47834E}" presName="sibTrans" presStyleCnt="0"/>
      <dgm:spPr/>
    </dgm:pt>
    <dgm:pt modelId="{68128241-63FC-4BE4-B641-E9D64E523D3D}" type="pres">
      <dgm:prSet presAssocID="{03929F98-9BA3-4040-AA71-859C97EA31E0}" presName="node" presStyleLbl="node1" presStyleIdx="2" presStyleCnt="19" custLinFactX="-12827" custLinFactY="20778" custLinFactNeighborX="-100000" custLinFactNeighborY="100000">
        <dgm:presLayoutVars>
          <dgm:bulletEnabled val="1"/>
        </dgm:presLayoutVars>
      </dgm:prSet>
      <dgm:spPr/>
    </dgm:pt>
    <dgm:pt modelId="{3941B35A-01C4-406E-B395-C59CCB4FAD02}" type="pres">
      <dgm:prSet presAssocID="{E609C93C-87F2-414E-9471-B814404E2822}" presName="sibTrans" presStyleCnt="0"/>
      <dgm:spPr/>
    </dgm:pt>
    <dgm:pt modelId="{2699BAF1-9669-45D4-A948-DF2C4C39BA69}" type="pres">
      <dgm:prSet presAssocID="{51981922-F6D6-40D6-AF3A-6EF36B61957B}" presName="node" presStyleLbl="node1" presStyleIdx="3" presStyleCnt="19" custLinFactX="-129222" custLinFactY="147991" custLinFactNeighborX="-200000" custLinFactNeighborY="200000">
        <dgm:presLayoutVars>
          <dgm:bulletEnabled val="1"/>
        </dgm:presLayoutVars>
      </dgm:prSet>
      <dgm:spPr/>
    </dgm:pt>
    <dgm:pt modelId="{4C8CE2AD-40AD-4E87-99BF-8FD0DD58FB01}" type="pres">
      <dgm:prSet presAssocID="{6D1077AA-2583-47D1-A993-A37E9A1AA112}" presName="sibTrans" presStyleCnt="0"/>
      <dgm:spPr/>
    </dgm:pt>
    <dgm:pt modelId="{FF48DE73-C57A-4D9F-B874-CB419D8B9A0E}" type="pres">
      <dgm:prSet presAssocID="{2FABDF49-9C7A-4C3B-8CAB-01BA540F5860}" presName="node" presStyleLbl="node1" presStyleIdx="4" presStyleCnt="19" custLinFactX="7173" custLinFactY="18512" custLinFactNeighborX="100000" custLinFactNeighborY="100000">
        <dgm:presLayoutVars>
          <dgm:bulletEnabled val="1"/>
        </dgm:presLayoutVars>
      </dgm:prSet>
      <dgm:spPr/>
    </dgm:pt>
    <dgm:pt modelId="{56E1B07C-3E6D-4A11-9C3A-76AF4A012BBC}" type="pres">
      <dgm:prSet presAssocID="{C45FA024-6596-43E3-9C5B-D272D4023C57}" presName="sibTrans" presStyleCnt="0"/>
      <dgm:spPr/>
    </dgm:pt>
    <dgm:pt modelId="{5D9D0FE9-C65F-4BCE-88C1-BA3F6ACE3190}" type="pres">
      <dgm:prSet presAssocID="{623C7B0B-E0A6-4713-8DB2-EB6F54D299C3}" presName="node" presStyleLbl="node1" presStyleIdx="5" presStyleCnt="19" custLinFactX="8086" custLinFactNeighborX="100000" custLinFactNeighborY="1669">
        <dgm:presLayoutVars>
          <dgm:bulletEnabled val="1"/>
        </dgm:presLayoutVars>
      </dgm:prSet>
      <dgm:spPr/>
    </dgm:pt>
    <dgm:pt modelId="{E489B53C-F605-4685-9EBC-A4EFB3727A50}" type="pres">
      <dgm:prSet presAssocID="{B1626BFD-46A4-45C1-993A-AB7E6DE158DC}" presName="sibTrans" presStyleCnt="0"/>
      <dgm:spPr/>
    </dgm:pt>
    <dgm:pt modelId="{9A6660BF-1975-4F10-B29D-E012B32D2EDD}" type="pres">
      <dgm:prSet presAssocID="{2A755929-92DB-4847-AB1C-3361D65DA581}" presName="node" presStyleLbl="node1" presStyleIdx="6" presStyleCnt="19" custLinFactX="8174" custLinFactNeighborX="100000">
        <dgm:presLayoutVars>
          <dgm:bulletEnabled val="1"/>
        </dgm:presLayoutVars>
      </dgm:prSet>
      <dgm:spPr/>
    </dgm:pt>
    <dgm:pt modelId="{050C61C0-5765-4161-814B-C518821E5C91}" type="pres">
      <dgm:prSet presAssocID="{D46E72FD-7C89-4895-B6D6-82E8D339FC18}" presName="sibTrans" presStyleCnt="0"/>
      <dgm:spPr/>
    </dgm:pt>
    <dgm:pt modelId="{4EE9866B-AC9A-46BA-B807-74559274B87E}" type="pres">
      <dgm:prSet presAssocID="{7D213FD7-CF41-4CDA-97E2-AA3915EC185D}" presName="node" presStyleLbl="node1" presStyleIdx="7" presStyleCnt="19" custLinFactX="-100000" custLinFactY="100000" custLinFactNeighborX="-122827" custLinFactNeighborY="130194">
        <dgm:presLayoutVars>
          <dgm:bulletEnabled val="1"/>
        </dgm:presLayoutVars>
      </dgm:prSet>
      <dgm:spPr/>
    </dgm:pt>
    <dgm:pt modelId="{96A93299-14B6-4D2C-99ED-F536C68F2663}" type="pres">
      <dgm:prSet presAssocID="{F1E7FA88-8EA0-4B17-9756-7298672EAD28}" presName="sibTrans" presStyleCnt="0"/>
      <dgm:spPr/>
    </dgm:pt>
    <dgm:pt modelId="{16B02495-FF95-4C72-98F7-80E94D89E425}" type="pres">
      <dgm:prSet presAssocID="{9FA11A40-07E7-4A85-8B75-30972937880F}" presName="node" presStyleLbl="node1" presStyleIdx="8" presStyleCnt="19" custLinFactX="126725" custLinFactNeighborX="200000" custLinFactNeighborY="539">
        <dgm:presLayoutVars>
          <dgm:bulletEnabled val="1"/>
        </dgm:presLayoutVars>
      </dgm:prSet>
      <dgm:spPr/>
    </dgm:pt>
    <dgm:pt modelId="{3D1B074B-B5DD-4CFF-B474-2F7B133FDEF1}" type="pres">
      <dgm:prSet presAssocID="{3E5D9993-D0DC-4057-8286-E1A5D616FCF0}" presName="sibTrans" presStyleCnt="0"/>
      <dgm:spPr/>
    </dgm:pt>
    <dgm:pt modelId="{0B2D3900-7DF7-4F48-8CF4-BFD9D5F207BA}" type="pres">
      <dgm:prSet presAssocID="{4F6BCF2C-046A-43A4-9503-90D5760AE6B3}" presName="node" presStyleLbl="node1" presStyleIdx="9" presStyleCnt="19" custLinFactX="-10358" custLinFactY="-100000" custLinFactNeighborX="-100000" custLinFactNeighborY="-129250">
        <dgm:presLayoutVars>
          <dgm:bulletEnabled val="1"/>
        </dgm:presLayoutVars>
      </dgm:prSet>
      <dgm:spPr/>
    </dgm:pt>
    <dgm:pt modelId="{5FE8E145-F6AD-43DB-8CA4-9D226019A02E}" type="pres">
      <dgm:prSet presAssocID="{2480A897-F251-4EB4-B4C0-63149766A5EF}" presName="sibTrans" presStyleCnt="0"/>
      <dgm:spPr/>
    </dgm:pt>
    <dgm:pt modelId="{50E547FA-2C75-49F3-878C-D8042F7E3625}" type="pres">
      <dgm:prSet presAssocID="{AA87158A-7A1D-440E-9D3B-1E8851CCE8F8}" presName="node" presStyleLbl="node1" presStyleIdx="10" presStyleCnt="19" custLinFactX="-100000" custLinFactNeighborX="-119823" custLinFactNeighborY="605">
        <dgm:presLayoutVars>
          <dgm:bulletEnabled val="1"/>
        </dgm:presLayoutVars>
      </dgm:prSet>
      <dgm:spPr/>
    </dgm:pt>
    <dgm:pt modelId="{E323680D-8061-48D4-9527-5D7CA16B5B7F}" type="pres">
      <dgm:prSet presAssocID="{F27DBFF4-F794-4C3B-8464-020B40FA0AA0}" presName="sibTrans" presStyleCnt="0"/>
      <dgm:spPr/>
    </dgm:pt>
    <dgm:pt modelId="{380238FB-5F84-4912-84DB-91BA8D58D42F}" type="pres">
      <dgm:prSet presAssocID="{E504C1AF-9B62-4033-8C6B-A1B807310CA8}" presName="node" presStyleLbl="node1" presStyleIdx="11" presStyleCnt="19" custLinFactX="-129764" custLinFactY="-12622" custLinFactNeighborX="-200000" custLinFactNeighborY="-100000">
        <dgm:presLayoutVars>
          <dgm:bulletEnabled val="1"/>
        </dgm:presLayoutVars>
      </dgm:prSet>
      <dgm:spPr/>
    </dgm:pt>
    <dgm:pt modelId="{FDD2308D-908B-47C7-8564-88CF2382F2B8}" type="pres">
      <dgm:prSet presAssocID="{79D6CDD6-3233-4A7F-AA7C-626A27E9ED14}" presName="sibTrans" presStyleCnt="0"/>
      <dgm:spPr/>
    </dgm:pt>
    <dgm:pt modelId="{C719C214-DAAE-4ACB-A89E-6C40E27B5696}" type="pres">
      <dgm:prSet presAssocID="{CD7C8C99-C34F-48E9-8A93-4B565826DCB1}" presName="node" presStyleLbl="node1" presStyleIdx="12" presStyleCnt="19" custLinFactX="7173" custLinFactY="-146481" custLinFactNeighborX="100000" custLinFactNeighborY="-200000">
        <dgm:presLayoutVars>
          <dgm:bulletEnabled val="1"/>
        </dgm:presLayoutVars>
      </dgm:prSet>
      <dgm:spPr/>
    </dgm:pt>
    <dgm:pt modelId="{1A36F9F3-397B-459E-AB37-0CFB020141E5}" type="pres">
      <dgm:prSet presAssocID="{ED6DC672-9C2E-464A-953E-565980669DFC}" presName="sibTrans" presStyleCnt="0"/>
      <dgm:spPr/>
    </dgm:pt>
    <dgm:pt modelId="{34375DB8-70F9-4A1E-9211-627598E6883A}" type="pres">
      <dgm:prSet presAssocID="{E98E0789-B886-4DA9-8939-F67956088E7C}" presName="node" presStyleLbl="node1" presStyleIdx="13" presStyleCnt="19" custLinFactY="12100" custLinFactNeighborX="55422" custLinFactNeighborY="100000">
        <dgm:presLayoutVars>
          <dgm:bulletEnabled val="1"/>
        </dgm:presLayoutVars>
      </dgm:prSet>
      <dgm:spPr/>
    </dgm:pt>
    <dgm:pt modelId="{DBBF709A-AA4F-48E3-BF53-376E90982EE1}" type="pres">
      <dgm:prSet presAssocID="{AAAB747E-37AC-4B79-87DA-FBE963F6A968}" presName="sibTrans" presStyleCnt="0"/>
      <dgm:spPr/>
    </dgm:pt>
    <dgm:pt modelId="{E0981B74-2A11-46AA-A1E0-31AFF386B23E}" type="pres">
      <dgm:prSet presAssocID="{68A3AF0A-3713-4F01-8D5F-5CED68A6FF58}" presName="node" presStyleLbl="node1" presStyleIdx="14" presStyleCnt="19" custLinFactY="-145351" custLinFactNeighborX="-4213" custLinFactNeighborY="-200000">
        <dgm:presLayoutVars>
          <dgm:bulletEnabled val="1"/>
        </dgm:presLayoutVars>
      </dgm:prSet>
      <dgm:spPr/>
    </dgm:pt>
    <dgm:pt modelId="{51C332A3-F786-4082-8C45-958A5D138BD0}" type="pres">
      <dgm:prSet presAssocID="{2802CD2A-3B81-4483-B7AA-F7B1D5AF4207}" presName="sibTrans" presStyleCnt="0"/>
      <dgm:spPr/>
    </dgm:pt>
    <dgm:pt modelId="{3312FA51-0A18-4682-A831-F84669F878A5}" type="pres">
      <dgm:prSet presAssocID="{46301AC6-5980-4985-A503-E58C582ACAEE}" presName="node" presStyleLbl="node1" presStyleIdx="15" presStyleCnt="19" custLinFactX="-11915" custLinFactNeighborX="-100000" custLinFactNeighborY="-1995">
        <dgm:presLayoutVars>
          <dgm:bulletEnabled val="1"/>
        </dgm:presLayoutVars>
      </dgm:prSet>
      <dgm:spPr/>
    </dgm:pt>
    <dgm:pt modelId="{82610F96-E9EF-47E9-A7BE-B11CEE157BF6}" type="pres">
      <dgm:prSet presAssocID="{2A0A1DCB-85DC-4F6A-81AB-239F14DE399D}" presName="sibTrans" presStyleCnt="0"/>
      <dgm:spPr/>
    </dgm:pt>
    <dgm:pt modelId="{2A6BAA5E-5E35-40B7-8003-EBB5BCEB5D2E}" type="pres">
      <dgm:prSet presAssocID="{A9E61E71-E2FD-461E-89EF-3254913165FC}" presName="node" presStyleLbl="node1" presStyleIdx="16" presStyleCnt="19" custLinFactNeighborX="2173" custLinFactNeighborY="-4649">
        <dgm:presLayoutVars>
          <dgm:bulletEnabled val="1"/>
        </dgm:presLayoutVars>
      </dgm:prSet>
      <dgm:spPr/>
    </dgm:pt>
    <dgm:pt modelId="{7D3B69FF-E195-4F69-A4CF-8E859964E76F}" type="pres">
      <dgm:prSet presAssocID="{0D2F9A82-F39F-4422-9964-AF83F1D05EBC}" presName="sibTrans" presStyleCnt="0"/>
      <dgm:spPr/>
    </dgm:pt>
    <dgm:pt modelId="{423C9595-A17C-4095-B834-09DA931FBF14}" type="pres">
      <dgm:prSet presAssocID="{49907DB1-CD9C-46D1-9EC6-47F1A53AD04B}" presName="node" presStyleLbl="node1" presStyleIdx="17" presStyleCnt="19" custLinFactX="61725" custLinFactY="-18724" custLinFactNeighborX="100000" custLinFactNeighborY="-100000">
        <dgm:presLayoutVars>
          <dgm:bulletEnabled val="1"/>
        </dgm:presLayoutVars>
      </dgm:prSet>
      <dgm:spPr/>
    </dgm:pt>
    <dgm:pt modelId="{EB0727B3-7B60-4DBD-97DD-5729DC3D535D}" type="pres">
      <dgm:prSet presAssocID="{2526D977-9027-4E21-BEC0-BD439A95D971}" presName="sibTrans" presStyleCnt="0"/>
      <dgm:spPr/>
    </dgm:pt>
    <dgm:pt modelId="{AD63F4B8-6351-4361-80A1-AD85E21D7DA2}" type="pres">
      <dgm:prSet presAssocID="{C56F6159-841E-4FF3-8B5C-7C8CF68991C8}" presName="node" presStyleLbl="node1" presStyleIdx="18" presStyleCnt="19" custLinFactNeighborX="-1121" custLinFactNeighborY="-6908">
        <dgm:presLayoutVars>
          <dgm:bulletEnabled val="1"/>
        </dgm:presLayoutVars>
      </dgm:prSet>
      <dgm:spPr/>
    </dgm:pt>
  </dgm:ptLst>
  <dgm:cxnLst>
    <dgm:cxn modelId="{499F0301-65BD-4024-A3F1-8125673769B6}" srcId="{492FD28E-FBBE-4C28-B2AE-DC98FBB5E633}" destId="{7D213FD7-CF41-4CDA-97E2-AA3915EC185D}" srcOrd="7" destOrd="0" parTransId="{C1965C97-1A58-4B82-BB60-51986ABA4E45}" sibTransId="{F1E7FA88-8EA0-4B17-9756-7298672EAD28}"/>
    <dgm:cxn modelId="{BC93CD0C-386D-4AC8-80FE-680161B95C9B}" type="presOf" srcId="{03929F98-9BA3-4040-AA71-859C97EA31E0}" destId="{68128241-63FC-4BE4-B641-E9D64E523D3D}" srcOrd="0" destOrd="0" presId="urn:microsoft.com/office/officeart/2005/8/layout/default"/>
    <dgm:cxn modelId="{E7A9E216-1EFD-48F0-8384-C72538A29838}" srcId="{492FD28E-FBBE-4C28-B2AE-DC98FBB5E633}" destId="{DD01A38B-43A4-46CC-9300-B54241DC02CE}" srcOrd="0" destOrd="0" parTransId="{6170F15F-42A7-4075-A5AD-40AD5F31A28B}" sibTransId="{67A7AE73-CE16-4AFB-89D0-0F602E9C9FC0}"/>
    <dgm:cxn modelId="{FAB48C26-4161-418C-9469-0F9C25B36472}" srcId="{492FD28E-FBBE-4C28-B2AE-DC98FBB5E633}" destId="{CD7C8C99-C34F-48E9-8A93-4B565826DCB1}" srcOrd="12" destOrd="0" parTransId="{237827B6-F86D-421E-8AB8-05384EF29B66}" sibTransId="{ED6DC672-9C2E-464A-953E-565980669DFC}"/>
    <dgm:cxn modelId="{BF776629-27E9-44F1-AF9D-96D1C49A121E}" srcId="{492FD28E-FBBE-4C28-B2AE-DC98FBB5E633}" destId="{68A3AF0A-3713-4F01-8D5F-5CED68A6FF58}" srcOrd="14" destOrd="0" parTransId="{D2BC72BA-5AAA-4BFD-867E-B84B8AD2C935}" sibTransId="{2802CD2A-3B81-4483-B7AA-F7B1D5AF4207}"/>
    <dgm:cxn modelId="{796BC82E-608E-4143-ACB7-16040A5411CE}" srcId="{492FD28E-FBBE-4C28-B2AE-DC98FBB5E633}" destId="{E98E0789-B886-4DA9-8939-F67956088E7C}" srcOrd="13" destOrd="0" parTransId="{1C2F0233-A787-4FE7-ACDC-F9AB71AF88C7}" sibTransId="{AAAB747E-37AC-4B79-87DA-FBE963F6A968}"/>
    <dgm:cxn modelId="{5D6AE630-B8BC-47A4-BCE0-E6D92DAE96EC}" srcId="{492FD28E-FBBE-4C28-B2AE-DC98FBB5E633}" destId="{9FA11A40-07E7-4A85-8B75-30972937880F}" srcOrd="8" destOrd="0" parTransId="{4639AF23-3819-4F3A-86B2-A108AF21E637}" sibTransId="{3E5D9993-D0DC-4057-8286-E1A5D616FCF0}"/>
    <dgm:cxn modelId="{A287DC32-E13C-48D5-B5C6-95043B22A1E5}" type="presOf" srcId="{A9E61E71-E2FD-461E-89EF-3254913165FC}" destId="{2A6BAA5E-5E35-40B7-8003-EBB5BCEB5D2E}" srcOrd="0" destOrd="0" presId="urn:microsoft.com/office/officeart/2005/8/layout/default"/>
    <dgm:cxn modelId="{0699123B-71A7-4982-BB9F-41FAED7E690C}" srcId="{492FD28E-FBBE-4C28-B2AE-DC98FBB5E633}" destId="{49907DB1-CD9C-46D1-9EC6-47F1A53AD04B}" srcOrd="17" destOrd="0" parTransId="{07FE92DB-D25D-46A6-A34B-E8DC80355DC7}" sibTransId="{2526D977-9027-4E21-BEC0-BD439A95D971}"/>
    <dgm:cxn modelId="{782E8B5F-B0AA-417F-AEE3-DF9595A98FDC}" srcId="{492FD28E-FBBE-4C28-B2AE-DC98FBB5E633}" destId="{2FABDF49-9C7A-4C3B-8CAB-01BA540F5860}" srcOrd="4" destOrd="0" parTransId="{BF1C6F22-93AD-4B4F-B32A-E71754B95493}" sibTransId="{C45FA024-6596-43E3-9C5B-D272D4023C57}"/>
    <dgm:cxn modelId="{26226B41-6428-4021-9DF7-D6AC92D0F96C}" type="presOf" srcId="{68A3AF0A-3713-4F01-8D5F-5CED68A6FF58}" destId="{E0981B74-2A11-46AA-A1E0-31AFF386B23E}" srcOrd="0" destOrd="0" presId="urn:microsoft.com/office/officeart/2005/8/layout/default"/>
    <dgm:cxn modelId="{4A084D61-3563-4701-AAD3-666DFF390032}" type="presOf" srcId="{2A755929-92DB-4847-AB1C-3361D65DA581}" destId="{9A6660BF-1975-4F10-B29D-E012B32D2EDD}" srcOrd="0" destOrd="0" presId="urn:microsoft.com/office/officeart/2005/8/layout/default"/>
    <dgm:cxn modelId="{93170D63-D985-4EBF-BE02-3E38F2419525}" srcId="{492FD28E-FBBE-4C28-B2AE-DC98FBB5E633}" destId="{AD5A11A1-64CE-46FE-89EB-B971EC048C65}" srcOrd="1" destOrd="0" parTransId="{A83937E7-325C-42CD-8EB5-F0AAF14BC936}" sibTransId="{36F383A6-9562-4242-A17A-0CC70A47834E}"/>
    <dgm:cxn modelId="{47CE1346-A0FE-4C8D-AB71-11EC87C84A6B}" srcId="{492FD28E-FBBE-4C28-B2AE-DC98FBB5E633}" destId="{4F6BCF2C-046A-43A4-9503-90D5760AE6B3}" srcOrd="9" destOrd="0" parTransId="{DD48EE64-873A-4F5A-89CF-1805BCF11C76}" sibTransId="{2480A897-F251-4EB4-B4C0-63149766A5EF}"/>
    <dgm:cxn modelId="{58A24068-07B6-4794-8501-78A981627F7A}" type="presOf" srcId="{CD7C8C99-C34F-48E9-8A93-4B565826DCB1}" destId="{C719C214-DAAE-4ACB-A89E-6C40E27B5696}" srcOrd="0" destOrd="0" presId="urn:microsoft.com/office/officeart/2005/8/layout/default"/>
    <dgm:cxn modelId="{B6415948-9CCF-4FB7-9C15-CD79E5E28DFC}" type="presOf" srcId="{46301AC6-5980-4985-A503-E58C582ACAEE}" destId="{3312FA51-0A18-4682-A831-F84669F878A5}" srcOrd="0" destOrd="0" presId="urn:microsoft.com/office/officeart/2005/8/layout/default"/>
    <dgm:cxn modelId="{FADFDE6A-9753-497C-890E-8E42DE9C466D}" type="presOf" srcId="{2FABDF49-9C7A-4C3B-8CAB-01BA540F5860}" destId="{FF48DE73-C57A-4D9F-B874-CB419D8B9A0E}" srcOrd="0" destOrd="0" presId="urn:microsoft.com/office/officeart/2005/8/layout/default"/>
    <dgm:cxn modelId="{9094C44D-0C87-42FD-B372-660E41B54CCB}" type="presOf" srcId="{AD5A11A1-64CE-46FE-89EB-B971EC048C65}" destId="{FB17540A-4BA1-4C35-B760-ACB771C3CFF4}" srcOrd="0" destOrd="0" presId="urn:microsoft.com/office/officeart/2005/8/layout/default"/>
    <dgm:cxn modelId="{3775245A-568B-4B24-A5A6-E587FED04E09}" type="presOf" srcId="{4F6BCF2C-046A-43A4-9503-90D5760AE6B3}" destId="{0B2D3900-7DF7-4F48-8CF4-BFD9D5F207BA}" srcOrd="0" destOrd="0" presId="urn:microsoft.com/office/officeart/2005/8/layout/default"/>
    <dgm:cxn modelId="{4D10A37E-F0BE-423F-BEFA-A25ABFD1634E}" srcId="{492FD28E-FBBE-4C28-B2AE-DC98FBB5E633}" destId="{623C7B0B-E0A6-4713-8DB2-EB6F54D299C3}" srcOrd="5" destOrd="0" parTransId="{C71266A6-FD61-432F-8774-99AABC8DA217}" sibTransId="{B1626BFD-46A4-45C1-993A-AB7E6DE158DC}"/>
    <dgm:cxn modelId="{1CB5E67F-5AF4-4852-9D27-385E76DAAED5}" srcId="{492FD28E-FBBE-4C28-B2AE-DC98FBB5E633}" destId="{E504C1AF-9B62-4033-8C6B-A1B807310CA8}" srcOrd="11" destOrd="0" parTransId="{DE7E13E3-1A39-4AC0-ABB7-3A7718BDA8B7}" sibTransId="{79D6CDD6-3233-4A7F-AA7C-626A27E9ED14}"/>
    <dgm:cxn modelId="{CFA8998B-878C-4C51-AECC-B19ADEB4D9D4}" srcId="{492FD28E-FBBE-4C28-B2AE-DC98FBB5E633}" destId="{51981922-F6D6-40D6-AF3A-6EF36B61957B}" srcOrd="3" destOrd="0" parTransId="{8AAA7DAD-CADB-4002-BDF1-D1246AB18DD1}" sibTransId="{6D1077AA-2583-47D1-A993-A37E9A1AA112}"/>
    <dgm:cxn modelId="{766F3AAA-43A5-45A1-9720-F529F7702FAB}" type="presOf" srcId="{E504C1AF-9B62-4033-8C6B-A1B807310CA8}" destId="{380238FB-5F84-4912-84DB-91BA8D58D42F}" srcOrd="0" destOrd="0" presId="urn:microsoft.com/office/officeart/2005/8/layout/default"/>
    <dgm:cxn modelId="{57B79CAF-D078-4654-8851-562DDF850700}" srcId="{492FD28E-FBBE-4C28-B2AE-DC98FBB5E633}" destId="{C56F6159-841E-4FF3-8B5C-7C8CF68991C8}" srcOrd="18" destOrd="0" parTransId="{D0520DE9-805C-4B90-A1D2-4B2A8DE057EF}" sibTransId="{8646C81D-578B-4ACD-A7E7-88DDB73CD9C2}"/>
    <dgm:cxn modelId="{A320B8B2-01CB-482E-9DBB-D5EE84AFA3B1}" type="presOf" srcId="{49907DB1-CD9C-46D1-9EC6-47F1A53AD04B}" destId="{423C9595-A17C-4095-B834-09DA931FBF14}" srcOrd="0" destOrd="0" presId="urn:microsoft.com/office/officeart/2005/8/layout/default"/>
    <dgm:cxn modelId="{D0479CB4-D66F-47FF-B6CA-F7EA93B129E1}" srcId="{492FD28E-FBBE-4C28-B2AE-DC98FBB5E633}" destId="{AA87158A-7A1D-440E-9D3B-1E8851CCE8F8}" srcOrd="10" destOrd="0" parTransId="{D0EFDB66-6790-4A44-8820-DF8561963504}" sibTransId="{F27DBFF4-F794-4C3B-8464-020B40FA0AA0}"/>
    <dgm:cxn modelId="{850B64B6-AE14-4C8D-9D41-8BC68AD1ED6E}" srcId="{492FD28E-FBBE-4C28-B2AE-DC98FBB5E633}" destId="{46301AC6-5980-4985-A503-E58C582ACAEE}" srcOrd="15" destOrd="0" parTransId="{0CF23437-2A59-4A6D-A633-FCC217041060}" sibTransId="{2A0A1DCB-85DC-4F6A-81AB-239F14DE399D}"/>
    <dgm:cxn modelId="{680918B7-FF2B-466E-9619-4CCB002F6065}" type="presOf" srcId="{7D213FD7-CF41-4CDA-97E2-AA3915EC185D}" destId="{4EE9866B-AC9A-46BA-B807-74559274B87E}" srcOrd="0" destOrd="0" presId="urn:microsoft.com/office/officeart/2005/8/layout/default"/>
    <dgm:cxn modelId="{24F0DFB8-9730-4C93-BAEC-2BFC9AC00458}" srcId="{492FD28E-FBBE-4C28-B2AE-DC98FBB5E633}" destId="{A9E61E71-E2FD-461E-89EF-3254913165FC}" srcOrd="16" destOrd="0" parTransId="{F901385A-798A-4D63-A327-F3C8FC919C6F}" sibTransId="{0D2F9A82-F39F-4422-9964-AF83F1D05EBC}"/>
    <dgm:cxn modelId="{3DF540BA-FCA8-49B1-B857-92CE27BF5B11}" srcId="{492FD28E-FBBE-4C28-B2AE-DC98FBB5E633}" destId="{2A755929-92DB-4847-AB1C-3361D65DA581}" srcOrd="6" destOrd="0" parTransId="{D60F251E-950E-425B-8FFB-C657177328B0}" sibTransId="{D46E72FD-7C89-4895-B6D6-82E8D339FC18}"/>
    <dgm:cxn modelId="{9A2ED3C1-F5BE-42DE-B736-0EC0381D139A}" type="presOf" srcId="{C56F6159-841E-4FF3-8B5C-7C8CF68991C8}" destId="{AD63F4B8-6351-4361-80A1-AD85E21D7DA2}" srcOrd="0" destOrd="0" presId="urn:microsoft.com/office/officeart/2005/8/layout/default"/>
    <dgm:cxn modelId="{BAF9CDC2-871F-4842-A4DE-999F7084BE0A}" srcId="{492FD28E-FBBE-4C28-B2AE-DC98FBB5E633}" destId="{03929F98-9BA3-4040-AA71-859C97EA31E0}" srcOrd="2" destOrd="0" parTransId="{E6AA146B-36C9-4F3F-A8C6-F3A2B9BCC9BF}" sibTransId="{E609C93C-87F2-414E-9471-B814404E2822}"/>
    <dgm:cxn modelId="{9DBCD1C9-E912-482D-8E1C-504CE3F398CA}" type="presOf" srcId="{E98E0789-B886-4DA9-8939-F67956088E7C}" destId="{34375DB8-70F9-4A1E-9211-627598E6883A}" srcOrd="0" destOrd="0" presId="urn:microsoft.com/office/officeart/2005/8/layout/default"/>
    <dgm:cxn modelId="{0F44ABD3-127E-42BA-86D1-BA4D0DFE0FC4}" type="presOf" srcId="{623C7B0B-E0A6-4713-8DB2-EB6F54D299C3}" destId="{5D9D0FE9-C65F-4BCE-88C1-BA3F6ACE3190}" srcOrd="0" destOrd="0" presId="urn:microsoft.com/office/officeart/2005/8/layout/default"/>
    <dgm:cxn modelId="{56D1C2DB-21F4-4229-8279-33D7662CA6B7}" type="presOf" srcId="{DD01A38B-43A4-46CC-9300-B54241DC02CE}" destId="{CCBA75FF-7E9B-4855-A7B6-CAF338699215}" srcOrd="0" destOrd="0" presId="urn:microsoft.com/office/officeart/2005/8/layout/default"/>
    <dgm:cxn modelId="{AA6369E2-68B5-461A-BA30-BDB3E5A22DE0}" type="presOf" srcId="{492FD28E-FBBE-4C28-B2AE-DC98FBB5E633}" destId="{0B367D91-E36D-4DAB-83C5-6DE0212A852E}" srcOrd="0" destOrd="0" presId="urn:microsoft.com/office/officeart/2005/8/layout/default"/>
    <dgm:cxn modelId="{9181E6E6-E24E-496D-8663-B59B0AD13049}" type="presOf" srcId="{9FA11A40-07E7-4A85-8B75-30972937880F}" destId="{16B02495-FF95-4C72-98F7-80E94D89E425}" srcOrd="0" destOrd="0" presId="urn:microsoft.com/office/officeart/2005/8/layout/default"/>
    <dgm:cxn modelId="{EA3621ED-9C39-44E8-9E04-A414D2222CC1}" type="presOf" srcId="{AA87158A-7A1D-440E-9D3B-1E8851CCE8F8}" destId="{50E547FA-2C75-49F3-878C-D8042F7E3625}" srcOrd="0" destOrd="0" presId="urn:microsoft.com/office/officeart/2005/8/layout/default"/>
    <dgm:cxn modelId="{58F231F6-B88E-417D-8C13-05853FEE41CB}" type="presOf" srcId="{51981922-F6D6-40D6-AF3A-6EF36B61957B}" destId="{2699BAF1-9669-45D4-A948-DF2C4C39BA69}" srcOrd="0" destOrd="0" presId="urn:microsoft.com/office/officeart/2005/8/layout/default"/>
    <dgm:cxn modelId="{605FBC2C-C262-4FA6-8266-C6EC37A691FF}" type="presParOf" srcId="{0B367D91-E36D-4DAB-83C5-6DE0212A852E}" destId="{CCBA75FF-7E9B-4855-A7B6-CAF338699215}" srcOrd="0" destOrd="0" presId="urn:microsoft.com/office/officeart/2005/8/layout/default"/>
    <dgm:cxn modelId="{5801F73C-49A4-49CF-89BB-AC4F50EF573A}" type="presParOf" srcId="{0B367D91-E36D-4DAB-83C5-6DE0212A852E}" destId="{5B735521-12EC-4288-BD18-ECB89860FA59}" srcOrd="1" destOrd="0" presId="urn:microsoft.com/office/officeart/2005/8/layout/default"/>
    <dgm:cxn modelId="{55652824-BB6F-4B60-AB6A-3DDF890ECF3C}" type="presParOf" srcId="{0B367D91-E36D-4DAB-83C5-6DE0212A852E}" destId="{FB17540A-4BA1-4C35-B760-ACB771C3CFF4}" srcOrd="2" destOrd="0" presId="urn:microsoft.com/office/officeart/2005/8/layout/default"/>
    <dgm:cxn modelId="{B9388CEE-B5F5-42C5-B287-4394995AB562}" type="presParOf" srcId="{0B367D91-E36D-4DAB-83C5-6DE0212A852E}" destId="{1C7E73B3-0BFD-46DE-9F39-CA6E42B175B5}" srcOrd="3" destOrd="0" presId="urn:microsoft.com/office/officeart/2005/8/layout/default"/>
    <dgm:cxn modelId="{115B4266-B996-437D-9C30-F11FFDD9A7A5}" type="presParOf" srcId="{0B367D91-E36D-4DAB-83C5-6DE0212A852E}" destId="{68128241-63FC-4BE4-B641-E9D64E523D3D}" srcOrd="4" destOrd="0" presId="urn:microsoft.com/office/officeart/2005/8/layout/default"/>
    <dgm:cxn modelId="{79B82ED9-F748-447F-B4B0-6FB1768E903A}" type="presParOf" srcId="{0B367D91-E36D-4DAB-83C5-6DE0212A852E}" destId="{3941B35A-01C4-406E-B395-C59CCB4FAD02}" srcOrd="5" destOrd="0" presId="urn:microsoft.com/office/officeart/2005/8/layout/default"/>
    <dgm:cxn modelId="{B4584979-8117-4B1A-B707-080B89B68F6A}" type="presParOf" srcId="{0B367D91-E36D-4DAB-83C5-6DE0212A852E}" destId="{2699BAF1-9669-45D4-A948-DF2C4C39BA69}" srcOrd="6" destOrd="0" presId="urn:microsoft.com/office/officeart/2005/8/layout/default"/>
    <dgm:cxn modelId="{0EF2C9EE-979A-4D30-8610-AAC783F74D27}" type="presParOf" srcId="{0B367D91-E36D-4DAB-83C5-6DE0212A852E}" destId="{4C8CE2AD-40AD-4E87-99BF-8FD0DD58FB01}" srcOrd="7" destOrd="0" presId="urn:microsoft.com/office/officeart/2005/8/layout/default"/>
    <dgm:cxn modelId="{8795680B-418F-4AE3-B066-ECB0E442574D}" type="presParOf" srcId="{0B367D91-E36D-4DAB-83C5-6DE0212A852E}" destId="{FF48DE73-C57A-4D9F-B874-CB419D8B9A0E}" srcOrd="8" destOrd="0" presId="urn:microsoft.com/office/officeart/2005/8/layout/default"/>
    <dgm:cxn modelId="{2DDB1B25-735B-400D-B7C8-C45E45F04B3D}" type="presParOf" srcId="{0B367D91-E36D-4DAB-83C5-6DE0212A852E}" destId="{56E1B07C-3E6D-4A11-9C3A-76AF4A012BBC}" srcOrd="9" destOrd="0" presId="urn:microsoft.com/office/officeart/2005/8/layout/default"/>
    <dgm:cxn modelId="{4512927C-5A1B-4CDE-A71D-ADAE0C192880}" type="presParOf" srcId="{0B367D91-E36D-4DAB-83C5-6DE0212A852E}" destId="{5D9D0FE9-C65F-4BCE-88C1-BA3F6ACE3190}" srcOrd="10" destOrd="0" presId="urn:microsoft.com/office/officeart/2005/8/layout/default"/>
    <dgm:cxn modelId="{AEF53A94-A029-4CB0-8C25-54BF6736B8AD}" type="presParOf" srcId="{0B367D91-E36D-4DAB-83C5-6DE0212A852E}" destId="{E489B53C-F605-4685-9EBC-A4EFB3727A50}" srcOrd="11" destOrd="0" presId="urn:microsoft.com/office/officeart/2005/8/layout/default"/>
    <dgm:cxn modelId="{A720B7F0-256F-475C-8E71-12D124252CF7}" type="presParOf" srcId="{0B367D91-E36D-4DAB-83C5-6DE0212A852E}" destId="{9A6660BF-1975-4F10-B29D-E012B32D2EDD}" srcOrd="12" destOrd="0" presId="urn:microsoft.com/office/officeart/2005/8/layout/default"/>
    <dgm:cxn modelId="{916C5778-7D18-40B6-B384-50ADDF409B70}" type="presParOf" srcId="{0B367D91-E36D-4DAB-83C5-6DE0212A852E}" destId="{050C61C0-5765-4161-814B-C518821E5C91}" srcOrd="13" destOrd="0" presId="urn:microsoft.com/office/officeart/2005/8/layout/default"/>
    <dgm:cxn modelId="{7EC97621-DD15-4689-813E-913E036F3302}" type="presParOf" srcId="{0B367D91-E36D-4DAB-83C5-6DE0212A852E}" destId="{4EE9866B-AC9A-46BA-B807-74559274B87E}" srcOrd="14" destOrd="0" presId="urn:microsoft.com/office/officeart/2005/8/layout/default"/>
    <dgm:cxn modelId="{2CC5EA75-9891-4BD6-A59D-3E1D61CF55FC}" type="presParOf" srcId="{0B367D91-E36D-4DAB-83C5-6DE0212A852E}" destId="{96A93299-14B6-4D2C-99ED-F536C68F2663}" srcOrd="15" destOrd="0" presId="urn:microsoft.com/office/officeart/2005/8/layout/default"/>
    <dgm:cxn modelId="{4B22099A-72FB-429D-8C18-BD6D6FB1CD98}" type="presParOf" srcId="{0B367D91-E36D-4DAB-83C5-6DE0212A852E}" destId="{16B02495-FF95-4C72-98F7-80E94D89E425}" srcOrd="16" destOrd="0" presId="urn:microsoft.com/office/officeart/2005/8/layout/default"/>
    <dgm:cxn modelId="{EC6E5F9E-063A-4844-9393-DA49844B76F5}" type="presParOf" srcId="{0B367D91-E36D-4DAB-83C5-6DE0212A852E}" destId="{3D1B074B-B5DD-4CFF-B474-2F7B133FDEF1}" srcOrd="17" destOrd="0" presId="urn:microsoft.com/office/officeart/2005/8/layout/default"/>
    <dgm:cxn modelId="{B082FE4F-065E-47D2-A5D8-821B28DFCBF0}" type="presParOf" srcId="{0B367D91-E36D-4DAB-83C5-6DE0212A852E}" destId="{0B2D3900-7DF7-4F48-8CF4-BFD9D5F207BA}" srcOrd="18" destOrd="0" presId="urn:microsoft.com/office/officeart/2005/8/layout/default"/>
    <dgm:cxn modelId="{1F088C65-9E41-422D-83D2-0E1FF0A373EF}" type="presParOf" srcId="{0B367D91-E36D-4DAB-83C5-6DE0212A852E}" destId="{5FE8E145-F6AD-43DB-8CA4-9D226019A02E}" srcOrd="19" destOrd="0" presId="urn:microsoft.com/office/officeart/2005/8/layout/default"/>
    <dgm:cxn modelId="{5A43F5C4-A095-4F88-81A0-5AC86F3C6C6C}" type="presParOf" srcId="{0B367D91-E36D-4DAB-83C5-6DE0212A852E}" destId="{50E547FA-2C75-49F3-878C-D8042F7E3625}" srcOrd="20" destOrd="0" presId="urn:microsoft.com/office/officeart/2005/8/layout/default"/>
    <dgm:cxn modelId="{39DC8B0C-DFA6-4705-B176-5B78F4AF35C2}" type="presParOf" srcId="{0B367D91-E36D-4DAB-83C5-6DE0212A852E}" destId="{E323680D-8061-48D4-9527-5D7CA16B5B7F}" srcOrd="21" destOrd="0" presId="urn:microsoft.com/office/officeart/2005/8/layout/default"/>
    <dgm:cxn modelId="{6C173BB5-EEED-4F4D-B4B0-02AA9E0DC9A7}" type="presParOf" srcId="{0B367D91-E36D-4DAB-83C5-6DE0212A852E}" destId="{380238FB-5F84-4912-84DB-91BA8D58D42F}" srcOrd="22" destOrd="0" presId="urn:microsoft.com/office/officeart/2005/8/layout/default"/>
    <dgm:cxn modelId="{7853A385-04F1-4D49-B6D0-A4A14194BBB6}" type="presParOf" srcId="{0B367D91-E36D-4DAB-83C5-6DE0212A852E}" destId="{FDD2308D-908B-47C7-8564-88CF2382F2B8}" srcOrd="23" destOrd="0" presId="urn:microsoft.com/office/officeart/2005/8/layout/default"/>
    <dgm:cxn modelId="{944ED16A-B9A6-44E9-8616-44344327EE81}" type="presParOf" srcId="{0B367D91-E36D-4DAB-83C5-6DE0212A852E}" destId="{C719C214-DAAE-4ACB-A89E-6C40E27B5696}" srcOrd="24" destOrd="0" presId="urn:microsoft.com/office/officeart/2005/8/layout/default"/>
    <dgm:cxn modelId="{64678D74-8DEC-4E0C-94AC-27D984ECF1C3}" type="presParOf" srcId="{0B367D91-E36D-4DAB-83C5-6DE0212A852E}" destId="{1A36F9F3-397B-459E-AB37-0CFB020141E5}" srcOrd="25" destOrd="0" presId="urn:microsoft.com/office/officeart/2005/8/layout/default"/>
    <dgm:cxn modelId="{03DF211F-4642-438C-9D3D-3D31BC1D1477}" type="presParOf" srcId="{0B367D91-E36D-4DAB-83C5-6DE0212A852E}" destId="{34375DB8-70F9-4A1E-9211-627598E6883A}" srcOrd="26" destOrd="0" presId="urn:microsoft.com/office/officeart/2005/8/layout/default"/>
    <dgm:cxn modelId="{53660C2E-3647-40C1-BD25-C656585BA9C7}" type="presParOf" srcId="{0B367D91-E36D-4DAB-83C5-6DE0212A852E}" destId="{DBBF709A-AA4F-48E3-BF53-376E90982EE1}" srcOrd="27" destOrd="0" presId="urn:microsoft.com/office/officeart/2005/8/layout/default"/>
    <dgm:cxn modelId="{EE2FB1F8-4DAE-4707-AE03-C30BDF299DF3}" type="presParOf" srcId="{0B367D91-E36D-4DAB-83C5-6DE0212A852E}" destId="{E0981B74-2A11-46AA-A1E0-31AFF386B23E}" srcOrd="28" destOrd="0" presId="urn:microsoft.com/office/officeart/2005/8/layout/default"/>
    <dgm:cxn modelId="{53F141B4-90C0-4555-A405-83F6C2C2694B}" type="presParOf" srcId="{0B367D91-E36D-4DAB-83C5-6DE0212A852E}" destId="{51C332A3-F786-4082-8C45-958A5D138BD0}" srcOrd="29" destOrd="0" presId="urn:microsoft.com/office/officeart/2005/8/layout/default"/>
    <dgm:cxn modelId="{4526380F-CC6E-4194-A232-1B6F12D1382C}" type="presParOf" srcId="{0B367D91-E36D-4DAB-83C5-6DE0212A852E}" destId="{3312FA51-0A18-4682-A831-F84669F878A5}" srcOrd="30" destOrd="0" presId="urn:microsoft.com/office/officeart/2005/8/layout/default"/>
    <dgm:cxn modelId="{DDBAD62E-12F7-41B6-B527-28F6FBF7169B}" type="presParOf" srcId="{0B367D91-E36D-4DAB-83C5-6DE0212A852E}" destId="{82610F96-E9EF-47E9-A7BE-B11CEE157BF6}" srcOrd="31" destOrd="0" presId="urn:microsoft.com/office/officeart/2005/8/layout/default"/>
    <dgm:cxn modelId="{EEE0A18F-FE85-4369-8C58-354E2E46356E}" type="presParOf" srcId="{0B367D91-E36D-4DAB-83C5-6DE0212A852E}" destId="{2A6BAA5E-5E35-40B7-8003-EBB5BCEB5D2E}" srcOrd="32" destOrd="0" presId="urn:microsoft.com/office/officeart/2005/8/layout/default"/>
    <dgm:cxn modelId="{2186C2CC-E77B-40E3-877B-7CD90A0C629B}" type="presParOf" srcId="{0B367D91-E36D-4DAB-83C5-6DE0212A852E}" destId="{7D3B69FF-E195-4F69-A4CF-8E859964E76F}" srcOrd="33" destOrd="0" presId="urn:microsoft.com/office/officeart/2005/8/layout/default"/>
    <dgm:cxn modelId="{E2EFCD17-0D5A-4E5A-B8AB-A7B2C97C19CA}" type="presParOf" srcId="{0B367D91-E36D-4DAB-83C5-6DE0212A852E}" destId="{423C9595-A17C-4095-B834-09DA931FBF14}" srcOrd="34" destOrd="0" presId="urn:microsoft.com/office/officeart/2005/8/layout/default"/>
    <dgm:cxn modelId="{4A9BF797-9ED6-4EE2-9768-3E84290C0815}" type="presParOf" srcId="{0B367D91-E36D-4DAB-83C5-6DE0212A852E}" destId="{EB0727B3-7B60-4DBD-97DD-5729DC3D535D}" srcOrd="35" destOrd="0" presId="urn:microsoft.com/office/officeart/2005/8/layout/default"/>
    <dgm:cxn modelId="{4E754812-D867-48DB-9959-2575FF426826}" type="presParOf" srcId="{0B367D91-E36D-4DAB-83C5-6DE0212A852E}" destId="{AD63F4B8-6351-4361-80A1-AD85E21D7DA2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75FF-7E9B-4855-A7B6-CAF338699215}">
      <dsp:nvSpPr>
        <dsp:cNvPr id="0" name=""/>
        <dsp:cNvSpPr/>
      </dsp:nvSpPr>
      <dsp:spPr>
        <a:xfrm>
          <a:off x="5512813" y="83823"/>
          <a:ext cx="1686643" cy="101198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BEST Events – presentations and videos</a:t>
          </a:r>
          <a:r>
            <a:rPr lang="en-US" sz="1600" kern="1200" dirty="0"/>
            <a:t> </a:t>
          </a:r>
        </a:p>
      </dsp:txBody>
      <dsp:txXfrm>
        <a:off x="5512813" y="83823"/>
        <a:ext cx="1686643" cy="1011986"/>
      </dsp:txXfrm>
    </dsp:sp>
    <dsp:sp modelId="{FB17540A-4BA1-4C35-B760-ACB771C3CFF4}">
      <dsp:nvSpPr>
        <dsp:cNvPr id="0" name=""/>
        <dsp:cNvSpPr/>
      </dsp:nvSpPr>
      <dsp:spPr>
        <a:xfrm>
          <a:off x="3667776" y="2415369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Referral criteria and investigation forms - 197</a:t>
          </a:r>
          <a:r>
            <a:rPr lang="en-US" sz="1600" kern="1200" dirty="0"/>
            <a:t> </a:t>
          </a:r>
        </a:p>
      </dsp:txBody>
      <dsp:txXfrm>
        <a:off x="3667776" y="2415369"/>
        <a:ext cx="1686643" cy="1011986"/>
      </dsp:txXfrm>
    </dsp:sp>
    <dsp:sp modelId="{68128241-63FC-4BE4-B641-E9D64E523D3D}">
      <dsp:nvSpPr>
        <dsp:cNvPr id="0" name=""/>
        <dsp:cNvSpPr/>
      </dsp:nvSpPr>
      <dsp:spPr>
        <a:xfrm>
          <a:off x="1809752" y="1266653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eBMJ courses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- 413</a:t>
          </a:r>
          <a:r>
            <a:rPr lang="en-US" sz="1600" kern="1200" dirty="0"/>
            <a:t> </a:t>
          </a:r>
        </a:p>
      </dsp:txBody>
      <dsp:txXfrm>
        <a:off x="1809752" y="1266653"/>
        <a:ext cx="1686643" cy="1011986"/>
      </dsp:txXfrm>
    </dsp:sp>
    <dsp:sp modelId="{2699BAF1-9669-45D4-A948-DF2C4C39BA69}">
      <dsp:nvSpPr>
        <dsp:cNvPr id="0" name=""/>
        <dsp:cNvSpPr/>
      </dsp:nvSpPr>
      <dsp:spPr>
        <a:xfrm>
          <a:off x="15248" y="3566017"/>
          <a:ext cx="1686643" cy="101198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 information sheets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- 436</a:t>
          </a:r>
          <a:r>
            <a:rPr lang="en-US" sz="1600" kern="1200" dirty="0"/>
            <a:t> </a:t>
          </a:r>
        </a:p>
      </dsp:txBody>
      <dsp:txXfrm>
        <a:off x="15248" y="3566017"/>
        <a:ext cx="1686643" cy="1011986"/>
      </dsp:txXfrm>
    </dsp:sp>
    <dsp:sp modelId="{FF48DE73-C57A-4D9F-B874-CB419D8B9A0E}">
      <dsp:nvSpPr>
        <dsp:cNvPr id="0" name=""/>
        <dsp:cNvSpPr/>
      </dsp:nvSpPr>
      <dsp:spPr>
        <a:xfrm>
          <a:off x="1809752" y="2424372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Diagnostic tools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- 100</a:t>
          </a:r>
          <a:r>
            <a:rPr lang="en-US" sz="1600" kern="1200" dirty="0"/>
            <a:t> </a:t>
          </a:r>
        </a:p>
      </dsp:txBody>
      <dsp:txXfrm>
        <a:off x="1809752" y="2424372"/>
        <a:ext cx="1686643" cy="1011986"/>
      </dsp:txXfrm>
    </dsp:sp>
    <dsp:sp modelId="{5D9D0FE9-C65F-4BCE-88C1-BA3F6ACE3190}">
      <dsp:nvSpPr>
        <dsp:cNvPr id="0" name=""/>
        <dsp:cNvSpPr/>
      </dsp:nvSpPr>
      <dsp:spPr>
        <a:xfrm>
          <a:off x="3680460" y="1241937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National guidelines and pathways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- 145</a:t>
          </a:r>
          <a:r>
            <a:rPr lang="en-US" sz="1600" kern="1200" dirty="0"/>
            <a:t> </a:t>
          </a:r>
        </a:p>
      </dsp:txBody>
      <dsp:txXfrm>
        <a:off x="3680460" y="1241937"/>
        <a:ext cx="1686643" cy="1011986"/>
      </dsp:txXfrm>
    </dsp:sp>
    <dsp:sp modelId="{9A6660BF-1975-4F10-B29D-E012B32D2EDD}">
      <dsp:nvSpPr>
        <dsp:cNvPr id="0" name=""/>
        <dsp:cNvSpPr/>
      </dsp:nvSpPr>
      <dsp:spPr>
        <a:xfrm>
          <a:off x="5537252" y="1225047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Local pathways and guidelines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- 221</a:t>
          </a:r>
          <a:endParaRPr lang="en-US" sz="1600" kern="1200" dirty="0"/>
        </a:p>
      </dsp:txBody>
      <dsp:txXfrm>
        <a:off x="5537252" y="1225047"/>
        <a:ext cx="1686643" cy="1011986"/>
      </dsp:txXfrm>
    </dsp:sp>
    <dsp:sp modelId="{4EE9866B-AC9A-46BA-B807-74559274B87E}">
      <dsp:nvSpPr>
        <dsp:cNvPr id="0" name=""/>
        <dsp:cNvSpPr/>
      </dsp:nvSpPr>
      <dsp:spPr>
        <a:xfrm>
          <a:off x="1809752" y="3554578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Useful websites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- 128</a:t>
          </a:r>
          <a:r>
            <a:rPr lang="en-US" sz="1600" kern="1200" dirty="0"/>
            <a:t> </a:t>
          </a:r>
        </a:p>
      </dsp:txBody>
      <dsp:txXfrm>
        <a:off x="1809752" y="3554578"/>
        <a:ext cx="1686643" cy="1011986"/>
      </dsp:txXfrm>
    </dsp:sp>
    <dsp:sp modelId="{16B02495-FF95-4C72-98F7-80E94D89E425}">
      <dsp:nvSpPr>
        <dsp:cNvPr id="0" name=""/>
        <dsp:cNvSpPr/>
      </dsp:nvSpPr>
      <dsp:spPr>
        <a:xfrm>
          <a:off x="5512813" y="2411152"/>
          <a:ext cx="1686643" cy="101198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Services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- 243</a:t>
          </a:r>
          <a:r>
            <a:rPr lang="en-US" sz="1600" kern="1200" dirty="0"/>
            <a:t> </a:t>
          </a:r>
        </a:p>
      </dsp:txBody>
      <dsp:txXfrm>
        <a:off x="5512813" y="2411152"/>
        <a:ext cx="1686643" cy="1011986"/>
      </dsp:txXfrm>
    </dsp:sp>
    <dsp:sp modelId="{0B2D3900-7DF7-4F48-8CF4-BFD9D5F207BA}">
      <dsp:nvSpPr>
        <dsp:cNvPr id="0" name=""/>
        <dsp:cNvSpPr/>
      </dsp:nvSpPr>
      <dsp:spPr>
        <a:xfrm>
          <a:off x="0" y="85719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Contact numbers</a:t>
          </a:r>
          <a:r>
            <a:rPr lang="en-US" sz="1600" kern="1200" dirty="0"/>
            <a:t> </a:t>
          </a:r>
        </a:p>
      </dsp:txBody>
      <dsp:txXfrm>
        <a:off x="0" y="85719"/>
        <a:ext cx="1686643" cy="1011986"/>
      </dsp:txXfrm>
    </dsp:sp>
    <dsp:sp modelId="{50E547FA-2C75-49F3-878C-D8042F7E3625}">
      <dsp:nvSpPr>
        <dsp:cNvPr id="0" name=""/>
        <dsp:cNvSpPr/>
      </dsp:nvSpPr>
      <dsp:spPr>
        <a:xfrm>
          <a:off x="5111" y="2411820"/>
          <a:ext cx="1686643" cy="101198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Prescribing Guidelines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- 142</a:t>
          </a:r>
          <a:endParaRPr lang="en-US" sz="1600" kern="1200" dirty="0"/>
        </a:p>
      </dsp:txBody>
      <dsp:txXfrm>
        <a:off x="5111" y="2411820"/>
        <a:ext cx="1686643" cy="1011986"/>
      </dsp:txXfrm>
    </dsp:sp>
    <dsp:sp modelId="{380238FB-5F84-4912-84DB-91BA8D58D42F}">
      <dsp:nvSpPr>
        <dsp:cNvPr id="0" name=""/>
        <dsp:cNvSpPr/>
      </dsp:nvSpPr>
      <dsp:spPr>
        <a:xfrm>
          <a:off x="6106" y="1265978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Education and Events </a:t>
          </a:r>
        </a:p>
      </dsp:txBody>
      <dsp:txXfrm>
        <a:off x="6106" y="1265978"/>
        <a:ext cx="1686643" cy="1011986"/>
      </dsp:txXfrm>
    </dsp:sp>
    <dsp:sp modelId="{C719C214-DAAE-4ACB-A89E-6C40E27B5696}">
      <dsp:nvSpPr>
        <dsp:cNvPr id="0" name=""/>
        <dsp:cNvSpPr/>
      </dsp:nvSpPr>
      <dsp:spPr>
        <a:xfrm>
          <a:off x="1809752" y="80008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News and Updates</a:t>
          </a:r>
          <a:r>
            <a:rPr lang="en-US" sz="1600" kern="1200" dirty="0"/>
            <a:t> </a:t>
          </a:r>
        </a:p>
      </dsp:txBody>
      <dsp:txXfrm>
        <a:off x="1809752" y="80008"/>
        <a:ext cx="1686643" cy="1011986"/>
      </dsp:txXfrm>
    </dsp:sp>
    <dsp:sp modelId="{34375DB8-70F9-4A1E-9211-627598E6883A}">
      <dsp:nvSpPr>
        <dsp:cNvPr id="0" name=""/>
        <dsp:cNvSpPr/>
      </dsp:nvSpPr>
      <dsp:spPr>
        <a:xfrm>
          <a:off x="2792206" y="4720785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Practice Nurses</a:t>
          </a:r>
        </a:p>
      </dsp:txBody>
      <dsp:txXfrm>
        <a:off x="2792206" y="4720785"/>
        <a:ext cx="1686643" cy="1011986"/>
      </dsp:txXfrm>
    </dsp:sp>
    <dsp:sp modelId="{E0981B74-2A11-46AA-A1E0-31AFF386B23E}">
      <dsp:nvSpPr>
        <dsp:cNvPr id="0" name=""/>
        <dsp:cNvSpPr/>
      </dsp:nvSpPr>
      <dsp:spPr>
        <a:xfrm>
          <a:off x="3641684" y="91443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Relaxation</a:t>
          </a:r>
        </a:p>
      </dsp:txBody>
      <dsp:txXfrm>
        <a:off x="3641684" y="91443"/>
        <a:ext cx="1686643" cy="1011986"/>
      </dsp:txXfrm>
    </dsp:sp>
    <dsp:sp modelId="{3312FA51-0A18-4682-A831-F84669F878A5}">
      <dsp:nvSpPr>
        <dsp:cNvPr id="0" name=""/>
        <dsp:cNvSpPr/>
      </dsp:nvSpPr>
      <dsp:spPr>
        <a:xfrm>
          <a:off x="3680443" y="3566159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Commissioning</a:t>
          </a:r>
        </a:p>
      </dsp:txBody>
      <dsp:txXfrm>
        <a:off x="3680443" y="3566159"/>
        <a:ext cx="1686643" cy="1011986"/>
      </dsp:txXfrm>
    </dsp:sp>
    <dsp:sp modelId="{2A6BAA5E-5E35-40B7-8003-EBB5BCEB5D2E}">
      <dsp:nvSpPr>
        <dsp:cNvPr id="0" name=""/>
        <dsp:cNvSpPr/>
      </dsp:nvSpPr>
      <dsp:spPr>
        <a:xfrm>
          <a:off x="966430" y="4719952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Practice Information </a:t>
          </a:r>
        </a:p>
      </dsp:txBody>
      <dsp:txXfrm>
        <a:off x="966430" y="4719952"/>
        <a:ext cx="1686643" cy="1011986"/>
      </dsp:txXfrm>
    </dsp:sp>
    <dsp:sp modelId="{423C9595-A17C-4095-B834-09DA931FBF14}">
      <dsp:nvSpPr>
        <dsp:cNvPr id="0" name=""/>
        <dsp:cNvSpPr/>
      </dsp:nvSpPr>
      <dsp:spPr>
        <a:xfrm>
          <a:off x="5512813" y="3565528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Primary Care, Secondary Care and Social Care</a:t>
          </a:r>
        </a:p>
      </dsp:txBody>
      <dsp:txXfrm>
        <a:off x="5512813" y="3565528"/>
        <a:ext cx="1686643" cy="1011986"/>
      </dsp:txXfrm>
    </dsp:sp>
    <dsp:sp modelId="{AD63F4B8-6351-4361-80A1-AD85E21D7DA2}">
      <dsp:nvSpPr>
        <dsp:cNvPr id="0" name=""/>
        <dsp:cNvSpPr/>
      </dsp:nvSpPr>
      <dsp:spPr>
        <a:xfrm>
          <a:off x="4621489" y="4697091"/>
          <a:ext cx="1686643" cy="101198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Working and Appraisal</a:t>
          </a:r>
        </a:p>
      </dsp:txBody>
      <dsp:txXfrm>
        <a:off x="4621489" y="4697091"/>
        <a:ext cx="1686643" cy="101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2399-FA43-4769-8740-86DF831F87E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E4D1-6C39-4332-B828-CC66F1A31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hope you’re all familiar with this screen.</a:t>
            </a:r>
          </a:p>
          <a:p>
            <a:endParaRPr lang="en-GB" dirty="0"/>
          </a:p>
          <a:p>
            <a:r>
              <a:rPr lang="en-GB" dirty="0"/>
              <a:t>As you can see the website is </a:t>
            </a:r>
            <a:r>
              <a:rPr lang="en-GB" b="1" dirty="0"/>
              <a:t>full of useful information </a:t>
            </a:r>
            <a:r>
              <a:rPr lang="en-GB" dirty="0"/>
              <a:t>to support you in your practice.  ***********</a:t>
            </a:r>
            <a:r>
              <a:rPr lang="en-GB" b="1" dirty="0"/>
              <a:t>CLICK</a:t>
            </a:r>
            <a:r>
              <a:rPr lang="en-GB" dirty="0"/>
              <a:t> ********* For each </a:t>
            </a:r>
            <a:r>
              <a:rPr lang="en-GB" b="1" dirty="0"/>
              <a:t>body system </a:t>
            </a:r>
            <a:r>
              <a:rPr lang="en-GB" dirty="0"/>
              <a:t>there are the above corresponding sections supporting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b="1" dirty="0"/>
              <a:t>Since</a:t>
            </a:r>
            <a:r>
              <a:rPr lang="en-GB" dirty="0"/>
              <a:t> the </a:t>
            </a:r>
            <a:r>
              <a:rPr lang="en-GB" b="1" dirty="0"/>
              <a:t>beginning</a:t>
            </a:r>
            <a:r>
              <a:rPr lang="en-GB" dirty="0"/>
              <a:t> of the year, Dr </a:t>
            </a:r>
            <a:r>
              <a:rPr lang="en-GB" dirty="0" err="1"/>
              <a:t>Atcha</a:t>
            </a:r>
            <a:r>
              <a:rPr lang="en-GB" dirty="0"/>
              <a:t> and I have been </a:t>
            </a:r>
            <a:r>
              <a:rPr lang="en-GB" b="1" dirty="0"/>
              <a:t>working</a:t>
            </a:r>
            <a:r>
              <a:rPr lang="en-GB" dirty="0"/>
              <a:t> with the Site Kit Team to </a:t>
            </a:r>
            <a:r>
              <a:rPr lang="en-GB" b="1" dirty="0"/>
              <a:t>develop a new editing platform to support the BEST Portal.  </a:t>
            </a:r>
            <a:r>
              <a:rPr lang="en-GB" dirty="0"/>
              <a:t>I’m </a:t>
            </a:r>
            <a:r>
              <a:rPr lang="en-GB" b="1" dirty="0"/>
              <a:t>delighted</a:t>
            </a:r>
            <a:r>
              <a:rPr lang="en-GB" dirty="0"/>
              <a:t> to say this is now </a:t>
            </a:r>
            <a:r>
              <a:rPr lang="en-GB" b="1" dirty="0"/>
              <a:t>complete</a:t>
            </a:r>
            <a:r>
              <a:rPr lang="en-GB" dirty="0"/>
              <a:t> and due to </a:t>
            </a:r>
            <a:r>
              <a:rPr lang="en-GB" b="1" dirty="0"/>
              <a:t>go</a:t>
            </a:r>
            <a:r>
              <a:rPr lang="en-GB" dirty="0"/>
              <a:t> </a:t>
            </a:r>
            <a:r>
              <a:rPr lang="en-GB" b="1" dirty="0"/>
              <a:t>live</a:t>
            </a:r>
            <a:r>
              <a:rPr lang="en-GB" dirty="0"/>
              <a:t> on </a:t>
            </a:r>
            <a:r>
              <a:rPr lang="en-GB" b="1" dirty="0"/>
              <a:t>Monday</a:t>
            </a:r>
            <a:r>
              <a:rPr lang="en-GB" dirty="0"/>
              <a:t>!  Link on this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content</a:t>
            </a:r>
            <a:r>
              <a:rPr lang="en-GB" dirty="0"/>
              <a:t> and </a:t>
            </a:r>
            <a:r>
              <a:rPr lang="en-GB" b="1" dirty="0"/>
              <a:t>functionality</a:t>
            </a:r>
            <a:r>
              <a:rPr lang="en-GB" dirty="0"/>
              <a:t> of the new website remains </a:t>
            </a:r>
            <a:r>
              <a:rPr lang="en-GB" b="1" dirty="0"/>
              <a:t>exactly the same for users</a:t>
            </a:r>
            <a:r>
              <a:rPr lang="en-GB" dirty="0"/>
              <a:t>.  The </a:t>
            </a:r>
            <a:r>
              <a:rPr lang="en-GB" b="1" dirty="0"/>
              <a:t>main</a:t>
            </a:r>
            <a:r>
              <a:rPr lang="en-GB" dirty="0"/>
              <a:t> change is that each page has had to have a </a:t>
            </a:r>
            <a:r>
              <a:rPr lang="en-GB" b="1" dirty="0"/>
              <a:t>new IP address</a:t>
            </a:r>
            <a:r>
              <a:rPr lang="en-GB" dirty="0"/>
              <a:t>, which means any pages of the old website set as </a:t>
            </a:r>
            <a:r>
              <a:rPr lang="en-GB" b="1" dirty="0"/>
              <a:t>favourites</a:t>
            </a:r>
            <a:r>
              <a:rPr lang="en-GB" dirty="0"/>
              <a:t> of </a:t>
            </a:r>
            <a:r>
              <a:rPr lang="en-GB" b="1" dirty="0"/>
              <a:t>referenced</a:t>
            </a:r>
            <a:r>
              <a:rPr lang="en-GB" dirty="0"/>
              <a:t> elsewhere would need to be </a:t>
            </a:r>
            <a:r>
              <a:rPr lang="en-GB" b="1" dirty="0"/>
              <a:t>updated</a:t>
            </a:r>
            <a:r>
              <a:rPr lang="en-GB" dirty="0"/>
              <a:t> to the new site links.</a:t>
            </a:r>
          </a:p>
          <a:p>
            <a:endParaRPr lang="en-GB" dirty="0"/>
          </a:p>
          <a:p>
            <a:r>
              <a:rPr lang="en-GB" dirty="0"/>
              <a:t>*****</a:t>
            </a:r>
            <a:r>
              <a:rPr lang="en-GB" b="1" dirty="0"/>
              <a:t>CLICK</a:t>
            </a:r>
            <a:r>
              <a:rPr lang="en-GB" dirty="0"/>
              <a:t>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4D1-6C39-4332-B828-CC66F1A311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7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*****</a:t>
            </a:r>
            <a:r>
              <a:rPr lang="en-GB" b="1" dirty="0"/>
              <a:t>CLICK</a:t>
            </a:r>
            <a:r>
              <a:rPr lang="en-GB" dirty="0"/>
              <a:t>***** For </a:t>
            </a:r>
            <a:r>
              <a:rPr lang="en-GB" b="1" dirty="0"/>
              <a:t>ease</a:t>
            </a:r>
            <a:r>
              <a:rPr lang="en-GB" dirty="0"/>
              <a:t> of finding the information you need, the website has these </a:t>
            </a:r>
            <a:r>
              <a:rPr lang="en-GB" b="1" dirty="0"/>
              <a:t>really</a:t>
            </a:r>
            <a:r>
              <a:rPr lang="en-GB" dirty="0"/>
              <a:t> </a:t>
            </a:r>
            <a:r>
              <a:rPr lang="en-GB" b="1" dirty="0"/>
              <a:t>useful</a:t>
            </a:r>
            <a:r>
              <a:rPr lang="en-GB" dirty="0"/>
              <a:t> ‘</a:t>
            </a:r>
            <a:r>
              <a:rPr lang="en-GB" b="1" dirty="0"/>
              <a:t>Top</a:t>
            </a:r>
            <a:r>
              <a:rPr lang="en-GB" dirty="0"/>
              <a:t> </a:t>
            </a:r>
            <a:r>
              <a:rPr lang="en-GB" b="1" dirty="0"/>
              <a:t>Tabs</a:t>
            </a:r>
            <a:r>
              <a:rPr lang="en-GB" dirty="0"/>
              <a:t>’ which links to the most </a:t>
            </a:r>
            <a:r>
              <a:rPr lang="en-GB" b="1" dirty="0"/>
              <a:t>frequently</a:t>
            </a:r>
            <a:r>
              <a:rPr lang="en-GB" dirty="0"/>
              <a:t> </a:t>
            </a:r>
            <a:r>
              <a:rPr lang="en-GB" b="1" dirty="0"/>
              <a:t>used</a:t>
            </a:r>
            <a:r>
              <a:rPr lang="en-GB" dirty="0"/>
              <a:t> Diagnostic Tools, Prescribing Guidelines etc…  *****</a:t>
            </a:r>
            <a:r>
              <a:rPr lang="en-GB" b="1" dirty="0"/>
              <a:t>CLICK</a:t>
            </a:r>
            <a:r>
              <a:rPr lang="en-GB" dirty="0"/>
              <a:t>*****  *****</a:t>
            </a:r>
            <a:r>
              <a:rPr lang="en-GB" b="1" dirty="0"/>
              <a:t>CLICK</a:t>
            </a:r>
            <a:r>
              <a:rPr lang="en-GB" dirty="0"/>
              <a:t>*****  *****</a:t>
            </a:r>
            <a:r>
              <a:rPr lang="en-GB" b="1" dirty="0"/>
              <a:t>CLICK</a:t>
            </a:r>
            <a:r>
              <a:rPr lang="en-GB" dirty="0"/>
              <a:t>*****  *****</a:t>
            </a:r>
            <a:r>
              <a:rPr lang="en-GB" b="1" dirty="0"/>
              <a:t>CLICK</a:t>
            </a:r>
            <a:r>
              <a:rPr lang="en-GB" dirty="0"/>
              <a:t>*****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4D1-6C39-4332-B828-CC66F1A311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9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 </a:t>
            </a:r>
            <a:r>
              <a:rPr lang="en-GB" dirty="0" err="1"/>
              <a:t>Atcha</a:t>
            </a:r>
            <a:r>
              <a:rPr lang="en-GB" dirty="0"/>
              <a:t> and I have </a:t>
            </a:r>
            <a:r>
              <a:rPr lang="en-GB" b="1" dirty="0"/>
              <a:t>reviewed</a:t>
            </a:r>
            <a:r>
              <a:rPr lang="en-GB" dirty="0"/>
              <a:t>  the whole website and </a:t>
            </a:r>
            <a:r>
              <a:rPr lang="en-GB" b="1" dirty="0"/>
              <a:t>updated</a:t>
            </a:r>
            <a:r>
              <a:rPr lang="en-GB" dirty="0"/>
              <a:t> the areas in </a:t>
            </a:r>
            <a:r>
              <a:rPr lang="en-GB" b="1" dirty="0"/>
              <a:t>green</a:t>
            </a:r>
            <a:r>
              <a:rPr lang="en-GB" dirty="0"/>
              <a:t>.   Relevant updates have been listed under the ‘</a:t>
            </a:r>
            <a:r>
              <a:rPr lang="en-GB" b="1" dirty="0"/>
              <a:t>News</a:t>
            </a:r>
            <a:r>
              <a:rPr lang="en-GB" dirty="0"/>
              <a:t>’ and ‘</a:t>
            </a:r>
            <a:r>
              <a:rPr lang="en-GB" b="1" dirty="0"/>
              <a:t>Updates</a:t>
            </a:r>
            <a:r>
              <a:rPr lang="en-GB" dirty="0"/>
              <a:t>’ sections so please do review these areas from next week.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peach</a:t>
            </a:r>
            <a:r>
              <a:rPr lang="en-GB" dirty="0"/>
              <a:t> areas are what I’m currently working on updating.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Medicines Optimisation Team </a:t>
            </a:r>
            <a:r>
              <a:rPr lang="en-GB" dirty="0"/>
              <a:t>at the ICB manage the </a:t>
            </a:r>
            <a:r>
              <a:rPr lang="en-GB" b="1" dirty="0"/>
              <a:t>Medicines and Prescribing areas </a:t>
            </a:r>
            <a:r>
              <a:rPr lang="en-GB" dirty="0"/>
              <a:t>including Prescribing Guidelines, APC memos etc.</a:t>
            </a:r>
          </a:p>
          <a:p>
            <a:endParaRPr lang="en-GB" dirty="0"/>
          </a:p>
          <a:p>
            <a:r>
              <a:rPr lang="en-GB" dirty="0"/>
              <a:t>****</a:t>
            </a:r>
            <a:r>
              <a:rPr lang="en-GB" b="1" dirty="0"/>
              <a:t>CLICK</a:t>
            </a:r>
            <a:r>
              <a:rPr lang="en-GB" dirty="0"/>
              <a:t>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4D1-6C39-4332-B828-CC66F1A311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0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well as being used for </a:t>
            </a:r>
            <a:r>
              <a:rPr lang="en-GB" b="1" dirty="0"/>
              <a:t>clinical</a:t>
            </a:r>
            <a:r>
              <a:rPr lang="en-GB" dirty="0"/>
              <a:t> </a:t>
            </a:r>
            <a:r>
              <a:rPr lang="en-GB" b="1" dirty="0"/>
              <a:t>resources</a:t>
            </a:r>
            <a:r>
              <a:rPr lang="en-GB" dirty="0"/>
              <a:t>, the website can also be used to </a:t>
            </a:r>
            <a:r>
              <a:rPr lang="en-GB" b="1" dirty="0"/>
              <a:t>record your CPD </a:t>
            </a:r>
            <a:r>
              <a:rPr lang="en-GB" dirty="0"/>
              <a:t>– from accessing the clinical resources within the website to logging external CPD.</a:t>
            </a:r>
          </a:p>
          <a:p>
            <a:endParaRPr lang="en-GB" dirty="0"/>
          </a:p>
          <a:p>
            <a:r>
              <a:rPr lang="en-GB" b="1" dirty="0"/>
              <a:t>Some</a:t>
            </a:r>
            <a:r>
              <a:rPr lang="en-GB" dirty="0"/>
              <a:t> </a:t>
            </a:r>
            <a:r>
              <a:rPr lang="en-GB" b="1" dirty="0"/>
              <a:t>pages</a:t>
            </a:r>
            <a:r>
              <a:rPr lang="en-GB" dirty="0"/>
              <a:t> of the website can count towards your CPD. *******</a:t>
            </a:r>
            <a:r>
              <a:rPr lang="en-GB" b="1" dirty="0"/>
              <a:t>CLICK</a:t>
            </a:r>
            <a:r>
              <a:rPr lang="en-GB" dirty="0"/>
              <a:t>******* </a:t>
            </a:r>
            <a:r>
              <a:rPr lang="en-GB" b="1" dirty="0"/>
              <a:t>For</a:t>
            </a:r>
            <a:r>
              <a:rPr lang="en-GB" dirty="0"/>
              <a:t> </a:t>
            </a:r>
            <a:r>
              <a:rPr lang="en-GB" b="1" dirty="0"/>
              <a:t>example</a:t>
            </a:r>
            <a:r>
              <a:rPr lang="en-GB" dirty="0"/>
              <a:t> Diagnostic Tools.  You will see the option at the bottom of the page.  *******</a:t>
            </a:r>
            <a:r>
              <a:rPr lang="en-GB" b="1" dirty="0"/>
              <a:t>CLICK</a:t>
            </a:r>
            <a:r>
              <a:rPr lang="en-GB" dirty="0"/>
              <a:t>****** You can then add more details as appropriate.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website is only open in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it can record your CPD</a:t>
            </a:r>
          </a:p>
          <a:p>
            <a:endParaRPr lang="en-GB" dirty="0"/>
          </a:p>
          <a:p>
            <a:r>
              <a:rPr lang="en-GB" dirty="0"/>
              <a:t>*******</a:t>
            </a:r>
            <a:r>
              <a:rPr lang="en-GB" b="1" dirty="0"/>
              <a:t>CLICK</a:t>
            </a:r>
            <a:r>
              <a:rPr lang="en-GB" dirty="0"/>
              <a:t>*******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4E4D1-6C39-4332-B828-CC66F1A311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93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is the log in screen where you can access your CPD tracking. ******</a:t>
            </a:r>
            <a:r>
              <a:rPr lang="en-GB" b="1" dirty="0"/>
              <a:t>CLICK</a:t>
            </a:r>
            <a:r>
              <a:rPr lang="en-GB" dirty="0"/>
              <a:t>*****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Here you can </a:t>
            </a:r>
            <a:r>
              <a:rPr lang="en-GB" b="1" dirty="0"/>
              <a:t>record</a:t>
            </a:r>
            <a:r>
              <a:rPr lang="en-GB" dirty="0"/>
              <a:t> </a:t>
            </a:r>
            <a:r>
              <a:rPr lang="en-GB" b="1" dirty="0"/>
              <a:t>external</a:t>
            </a:r>
            <a:r>
              <a:rPr lang="en-GB" dirty="0"/>
              <a:t> </a:t>
            </a:r>
            <a:r>
              <a:rPr lang="en-GB" b="1" dirty="0"/>
              <a:t>CPD</a:t>
            </a:r>
            <a:r>
              <a:rPr lang="en-GB" dirty="0"/>
              <a:t>, </a:t>
            </a:r>
            <a:r>
              <a:rPr lang="en-GB" b="1" dirty="0"/>
              <a:t>see</a:t>
            </a:r>
            <a:r>
              <a:rPr lang="en-GB" dirty="0"/>
              <a:t> a </a:t>
            </a:r>
            <a:r>
              <a:rPr lang="en-GB" b="1" dirty="0"/>
              <a:t>list</a:t>
            </a:r>
            <a:r>
              <a:rPr lang="en-GB" dirty="0"/>
              <a:t> of your CPD, </a:t>
            </a:r>
            <a:r>
              <a:rPr lang="en-GB" b="1" dirty="0"/>
              <a:t>set</a:t>
            </a:r>
            <a:r>
              <a:rPr lang="en-GB" dirty="0"/>
              <a:t> your </a:t>
            </a:r>
            <a:r>
              <a:rPr lang="en-GB" b="1" dirty="0"/>
              <a:t>appraisal</a:t>
            </a:r>
            <a:r>
              <a:rPr lang="en-GB" dirty="0"/>
              <a:t> </a:t>
            </a:r>
            <a:r>
              <a:rPr lang="en-GB" b="1" dirty="0"/>
              <a:t>date </a:t>
            </a:r>
            <a:r>
              <a:rPr lang="en-GB" b="0" dirty="0"/>
              <a:t>and</a:t>
            </a:r>
            <a:r>
              <a:rPr lang="en-GB" b="1" dirty="0"/>
              <a:t> search </a:t>
            </a:r>
            <a:r>
              <a:rPr lang="en-GB" b="0" dirty="0"/>
              <a:t>by a date range or title. </a:t>
            </a:r>
            <a:r>
              <a:rPr lang="en-GB" dirty="0"/>
              <a:t>******</a:t>
            </a:r>
            <a:r>
              <a:rPr lang="en-GB" b="1" dirty="0"/>
              <a:t>CLICK</a:t>
            </a:r>
            <a:r>
              <a:rPr lang="en-GB" dirty="0"/>
              <a:t>*****</a:t>
            </a:r>
            <a:endParaRPr lang="en-GB" b="0" dirty="0"/>
          </a:p>
          <a:p>
            <a:pPr marL="228600" indent="-228600">
              <a:buAutoNum type="arabicParenR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see the details of each activity by clicking on the title ******</a:t>
            </a:r>
            <a:r>
              <a:rPr lang="en-GB" b="1" dirty="0"/>
              <a:t>CLICK</a:t>
            </a:r>
            <a:r>
              <a:rPr lang="en-GB" dirty="0"/>
              <a:t>***** Here you can edit, save or print as required.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*******</a:t>
            </a:r>
            <a:r>
              <a:rPr lang="en-GB" b="1" dirty="0"/>
              <a:t>CLICK</a:t>
            </a:r>
            <a:r>
              <a:rPr lang="en-GB" dirty="0"/>
              <a:t>*******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4E4D1-6C39-4332-B828-CC66F1A311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*******</a:t>
            </a:r>
            <a:r>
              <a:rPr lang="en-GB" b="1" dirty="0"/>
              <a:t>CLICK</a:t>
            </a:r>
            <a:r>
              <a:rPr lang="en-GB" dirty="0"/>
              <a:t>*******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To</a:t>
            </a:r>
            <a:r>
              <a:rPr lang="en-GB" dirty="0"/>
              <a:t> </a:t>
            </a:r>
            <a:r>
              <a:rPr lang="en-GB" b="1" dirty="0"/>
              <a:t>create</a:t>
            </a:r>
            <a:r>
              <a:rPr lang="en-GB" dirty="0"/>
              <a:t> a </a:t>
            </a:r>
            <a:r>
              <a:rPr lang="en-GB" b="1" dirty="0"/>
              <a:t>new</a:t>
            </a:r>
            <a:r>
              <a:rPr lang="en-GB" dirty="0"/>
              <a:t> </a:t>
            </a:r>
            <a:r>
              <a:rPr lang="en-GB" b="1" dirty="0"/>
              <a:t>account</a:t>
            </a:r>
            <a:r>
              <a:rPr lang="en-GB" dirty="0"/>
              <a:t>, complete the </a:t>
            </a:r>
            <a:r>
              <a:rPr lang="en-GB" b="1" dirty="0"/>
              <a:t>requested</a:t>
            </a:r>
            <a:r>
              <a:rPr lang="en-GB" dirty="0"/>
              <a:t> </a:t>
            </a:r>
            <a:r>
              <a:rPr lang="en-GB" b="1" dirty="0"/>
              <a:t>fields</a:t>
            </a:r>
            <a:r>
              <a:rPr lang="en-GB" dirty="0"/>
              <a:t> as above.  This will come to </a:t>
            </a:r>
            <a:r>
              <a:rPr lang="en-GB" b="1" dirty="0"/>
              <a:t>me</a:t>
            </a:r>
            <a:r>
              <a:rPr lang="en-GB" dirty="0"/>
              <a:t> for </a:t>
            </a:r>
            <a:r>
              <a:rPr lang="en-GB" b="1" dirty="0"/>
              <a:t>approval</a:t>
            </a:r>
            <a:r>
              <a:rPr lang="en-GB" dirty="0"/>
              <a:t>.  Once I’ve </a:t>
            </a:r>
            <a:r>
              <a:rPr lang="en-GB" b="1" dirty="0"/>
              <a:t>checked</a:t>
            </a:r>
            <a:r>
              <a:rPr lang="en-GB" dirty="0"/>
              <a:t> your </a:t>
            </a:r>
            <a:r>
              <a:rPr lang="en-GB" b="1" dirty="0"/>
              <a:t>details</a:t>
            </a:r>
            <a:r>
              <a:rPr lang="en-GB" dirty="0"/>
              <a:t>, I will set you up a </a:t>
            </a:r>
            <a:r>
              <a:rPr lang="en-GB" b="1" dirty="0"/>
              <a:t>temporary</a:t>
            </a:r>
            <a:r>
              <a:rPr lang="en-GB" dirty="0"/>
              <a:t> </a:t>
            </a:r>
            <a:r>
              <a:rPr lang="en-GB" b="1" dirty="0"/>
              <a:t>password</a:t>
            </a:r>
            <a:r>
              <a:rPr lang="en-GB" dirty="0"/>
              <a:t> which I’ll </a:t>
            </a:r>
            <a:r>
              <a:rPr lang="en-GB" b="1" dirty="0"/>
              <a:t>email</a:t>
            </a:r>
            <a:r>
              <a:rPr lang="en-GB" dirty="0"/>
              <a:t> to you.  When you </a:t>
            </a:r>
            <a:r>
              <a:rPr lang="en-GB" b="1" dirty="0"/>
              <a:t>first</a:t>
            </a:r>
            <a:r>
              <a:rPr lang="en-GB" dirty="0"/>
              <a:t> </a:t>
            </a:r>
            <a:r>
              <a:rPr lang="en-GB" b="1" dirty="0"/>
              <a:t>log,</a:t>
            </a:r>
            <a:r>
              <a:rPr lang="en-GB" dirty="0"/>
              <a:t> on it will </a:t>
            </a:r>
            <a:r>
              <a:rPr lang="en-GB" b="1" dirty="0"/>
              <a:t>prompt</a:t>
            </a:r>
            <a:r>
              <a:rPr lang="en-GB" dirty="0"/>
              <a:t> you to </a:t>
            </a:r>
            <a:r>
              <a:rPr lang="en-GB" b="1" dirty="0"/>
              <a:t>change</a:t>
            </a:r>
            <a:r>
              <a:rPr lang="en-GB" dirty="0"/>
              <a:t> it.</a:t>
            </a:r>
          </a:p>
          <a:p>
            <a:endParaRPr lang="en-GB" dirty="0"/>
          </a:p>
          <a:p>
            <a:r>
              <a:rPr lang="en-GB" dirty="0"/>
              <a:t>For those of you who have </a:t>
            </a:r>
            <a:r>
              <a:rPr lang="en-GB" b="1" dirty="0"/>
              <a:t>tried</a:t>
            </a:r>
            <a:r>
              <a:rPr lang="en-GB" dirty="0"/>
              <a:t> to </a:t>
            </a:r>
            <a:r>
              <a:rPr lang="en-GB" b="1" dirty="0"/>
              <a:t>register</a:t>
            </a:r>
            <a:r>
              <a:rPr lang="en-GB" dirty="0"/>
              <a:t> </a:t>
            </a:r>
            <a:r>
              <a:rPr lang="en-GB" b="1" dirty="0"/>
              <a:t>recently</a:t>
            </a:r>
            <a:r>
              <a:rPr lang="en-GB" dirty="0"/>
              <a:t>, please </a:t>
            </a:r>
            <a:r>
              <a:rPr lang="en-GB" b="1" dirty="0"/>
              <a:t>bear</a:t>
            </a:r>
            <a:r>
              <a:rPr lang="en-GB" dirty="0"/>
              <a:t> with me and I will </a:t>
            </a:r>
            <a:r>
              <a:rPr lang="en-GB" b="1" dirty="0"/>
              <a:t>set</a:t>
            </a:r>
            <a:r>
              <a:rPr lang="en-GB" dirty="0"/>
              <a:t> </a:t>
            </a:r>
            <a:r>
              <a:rPr lang="en-GB" b="1" dirty="0"/>
              <a:t>you</a:t>
            </a:r>
            <a:r>
              <a:rPr lang="en-GB" dirty="0"/>
              <a:t> </a:t>
            </a:r>
            <a:r>
              <a:rPr lang="en-GB" b="1" dirty="0"/>
              <a:t>up</a:t>
            </a:r>
            <a:r>
              <a:rPr lang="en-GB" dirty="0"/>
              <a:t> on the </a:t>
            </a:r>
            <a:r>
              <a:rPr lang="en-GB" b="1" dirty="0"/>
              <a:t>new</a:t>
            </a:r>
            <a:r>
              <a:rPr lang="en-GB" dirty="0"/>
              <a:t> </a:t>
            </a:r>
            <a:r>
              <a:rPr lang="en-GB" b="1" dirty="0"/>
              <a:t>system</a:t>
            </a:r>
            <a:r>
              <a:rPr lang="en-GB" dirty="0"/>
              <a:t> and </a:t>
            </a:r>
            <a:r>
              <a:rPr lang="en-GB" b="1" dirty="0"/>
              <a:t>send</a:t>
            </a:r>
            <a:r>
              <a:rPr lang="en-GB" dirty="0"/>
              <a:t> you details as soon as possible.</a:t>
            </a:r>
          </a:p>
          <a:p>
            <a:endParaRPr lang="en-GB" dirty="0"/>
          </a:p>
          <a:p>
            <a:r>
              <a:rPr lang="en-GB" dirty="0"/>
              <a:t>*******</a:t>
            </a:r>
            <a:r>
              <a:rPr lang="en-GB" b="1" dirty="0"/>
              <a:t>CLICK</a:t>
            </a:r>
            <a:r>
              <a:rPr lang="en-GB" dirty="0"/>
              <a:t>*******   If you </a:t>
            </a:r>
            <a:r>
              <a:rPr lang="en-GB" b="1" dirty="0"/>
              <a:t>already</a:t>
            </a:r>
            <a:r>
              <a:rPr lang="en-GB" dirty="0"/>
              <a:t> </a:t>
            </a:r>
            <a:r>
              <a:rPr lang="en-GB" b="1" dirty="0"/>
              <a:t>have</a:t>
            </a:r>
            <a:r>
              <a:rPr lang="en-GB" dirty="0"/>
              <a:t> an </a:t>
            </a:r>
            <a:r>
              <a:rPr lang="en-GB" b="1" dirty="0"/>
              <a:t>account</a:t>
            </a:r>
            <a:r>
              <a:rPr lang="en-GB" dirty="0"/>
              <a:t>, you will need to select ‘</a:t>
            </a:r>
            <a:r>
              <a:rPr lang="en-GB" b="1" dirty="0"/>
              <a:t>Forgot</a:t>
            </a:r>
            <a:r>
              <a:rPr lang="en-GB" dirty="0"/>
              <a:t> </a:t>
            </a:r>
            <a:r>
              <a:rPr lang="en-GB" b="1" dirty="0"/>
              <a:t>Password</a:t>
            </a:r>
            <a:r>
              <a:rPr lang="en-GB" dirty="0"/>
              <a:t>’.  You’ll then automatically </a:t>
            </a:r>
            <a:r>
              <a:rPr lang="en-GB" b="1" dirty="0"/>
              <a:t>receive</a:t>
            </a:r>
            <a:r>
              <a:rPr lang="en-GB" dirty="0"/>
              <a:t> an </a:t>
            </a:r>
            <a:r>
              <a:rPr lang="en-GB" b="1" dirty="0"/>
              <a:t>email</a:t>
            </a:r>
            <a:r>
              <a:rPr lang="en-GB" dirty="0"/>
              <a:t> with a </a:t>
            </a:r>
            <a:r>
              <a:rPr lang="en-GB" b="1" dirty="0"/>
              <a:t>new</a:t>
            </a:r>
            <a:r>
              <a:rPr lang="en-GB" dirty="0"/>
              <a:t> </a:t>
            </a:r>
            <a:r>
              <a:rPr lang="en-GB" b="1" dirty="0"/>
              <a:t>password</a:t>
            </a:r>
            <a:r>
              <a:rPr lang="en-GB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site </a:t>
            </a:r>
            <a:r>
              <a:rPr lang="en-GB" b="1" dirty="0"/>
              <a:t>doesn’t</a:t>
            </a:r>
            <a:r>
              <a:rPr lang="en-GB" dirty="0"/>
              <a:t> </a:t>
            </a:r>
            <a:r>
              <a:rPr lang="en-GB" b="1" dirty="0"/>
              <a:t>store</a:t>
            </a:r>
            <a:r>
              <a:rPr lang="en-GB" dirty="0"/>
              <a:t> passwords so these weren’t able to be </a:t>
            </a:r>
            <a:r>
              <a:rPr lang="en-GB" b="1" dirty="0"/>
              <a:t>transferred</a:t>
            </a:r>
            <a:r>
              <a:rPr lang="en-GB" dirty="0"/>
              <a:t> </a:t>
            </a:r>
            <a:r>
              <a:rPr lang="en-GB" b="1" dirty="0"/>
              <a:t>over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*******</a:t>
            </a:r>
            <a:r>
              <a:rPr lang="en-GB" b="1" dirty="0"/>
              <a:t>CLICK</a:t>
            </a:r>
            <a:r>
              <a:rPr lang="en-GB" dirty="0"/>
              <a:t>*******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4D1-6C39-4332-B828-CC66F1A311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3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are on the slide.  If anyone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any further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please do get in touch.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keen to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staff on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site and what we can do to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it.  Above is the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a Microsoft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feedback 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*******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******* </a:t>
            </a:r>
            <a:endParaRPr lang="en-GB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Additionally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 the majority of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pages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there is a ‘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button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which we receive and review.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listening.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</a:t>
            </a:r>
            <a:r>
              <a:rPr lang="en-GB" sz="1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Atcha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I are happy to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any </a:t>
            </a:r>
            <a:r>
              <a:rPr lang="en-GB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</a:t>
            </a: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 may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4D1-6C39-4332-B828-CC66F1A311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6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8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8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1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3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353F9E9-C295-4B71-A8ED-879EC6299F8E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0F15B79-B46A-4AC0-8D09-661CC72F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09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-prod-uks-wpp-site.azurewebsite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mailto:Emma.smith407@nhs.net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hyperlink" Target="https://forms.office.com/e/b93hdiXCt8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44" y="-3757"/>
            <a:ext cx="10782300" cy="1276158"/>
          </a:xfrm>
        </p:spPr>
        <p:txBody>
          <a:bodyPr/>
          <a:lstStyle/>
          <a:p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BEST Portal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35E0-7DFC-74C1-D345-5800170D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44" y="1475419"/>
            <a:ext cx="11302644" cy="164592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7B1E-0FDD-57BF-2A7A-7DB341D1B84E}"/>
              </a:ext>
            </a:extLst>
          </p:cNvPr>
          <p:cNvSpPr txBox="1"/>
          <p:nvPr/>
        </p:nvSpPr>
        <p:spPr>
          <a:xfrm>
            <a:off x="9381173" y="634322"/>
            <a:ext cx="2643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best.barnsleyccg.nhs.uk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D855A-C586-CCF6-D760-8ED7F88F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33" y="1578474"/>
            <a:ext cx="8389734" cy="46452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014C0-05C2-6489-56F3-F5273F22C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704" y="3097527"/>
            <a:ext cx="8412594" cy="31499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96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44" y="-3757"/>
            <a:ext cx="10782300" cy="1276158"/>
          </a:xfrm>
        </p:spPr>
        <p:txBody>
          <a:bodyPr/>
          <a:lstStyle/>
          <a:p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35E0-7DFC-74C1-D345-5800170D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44" y="1475419"/>
            <a:ext cx="11302644" cy="164592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B2B6E-2790-C3B6-94CA-680160AD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601"/>
            <a:ext cx="9378956" cy="5207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51CDB-75C8-ED0D-9EDE-3C61BB447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94"/>
          <a:stretch/>
        </p:blipFill>
        <p:spPr>
          <a:xfrm>
            <a:off x="1082479" y="1362601"/>
            <a:ext cx="9145920" cy="520789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46630-675B-5BFD-3237-5441B7E930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834"/>
          <a:stretch/>
        </p:blipFill>
        <p:spPr>
          <a:xfrm>
            <a:off x="2657906" y="1362601"/>
            <a:ext cx="9224297" cy="520789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06FD2-21F9-1C2D-37F9-0373B17DAC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417"/>
          <a:stretch/>
        </p:blipFill>
        <p:spPr>
          <a:xfrm>
            <a:off x="4232592" y="1349689"/>
            <a:ext cx="9510926" cy="525509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48A384-AB0F-FFF3-FEA8-4E0C8E7FB4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03"/>
          <a:stretch/>
        </p:blipFill>
        <p:spPr>
          <a:xfrm>
            <a:off x="5838749" y="1362085"/>
            <a:ext cx="8425883" cy="520789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B2A781-EC58-552D-231F-B9E140E5AC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534"/>
          <a:stretch/>
        </p:blipFill>
        <p:spPr>
          <a:xfrm>
            <a:off x="1625807" y="1375288"/>
            <a:ext cx="8425883" cy="524189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254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204" y="301837"/>
            <a:ext cx="10782300" cy="13783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Updates</a:t>
            </a:r>
            <a:b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</a:br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F69C3-C0C7-A262-51F4-AA99FF14C621}"/>
              </a:ext>
            </a:extLst>
          </p:cNvPr>
          <p:cNvSpPr txBox="1"/>
          <p:nvPr/>
        </p:nvSpPr>
        <p:spPr>
          <a:xfrm>
            <a:off x="648929" y="1965899"/>
            <a:ext cx="293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Pathways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 on HRT</a:t>
            </a:r>
          </a:p>
          <a:p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9942EE2-3025-BD99-22BC-EF23091C9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632458"/>
              </p:ext>
            </p:extLst>
          </p:nvPr>
        </p:nvGraphicFramePr>
        <p:xfrm>
          <a:off x="4286250" y="721351"/>
          <a:ext cx="7256821" cy="582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613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079355-D872-6E79-8E50-288212C0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6" y="3003420"/>
            <a:ext cx="7527407" cy="30684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B94C4E-1A8B-F1E8-10BA-623E614394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20"/>
          <a:stretch/>
        </p:blipFill>
        <p:spPr>
          <a:xfrm>
            <a:off x="3423788" y="395776"/>
            <a:ext cx="7493385" cy="59693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97241F7-D868-4F7D-6C7A-95EAEA179C73}"/>
              </a:ext>
            </a:extLst>
          </p:cNvPr>
          <p:cNvSpPr/>
          <p:nvPr/>
        </p:nvSpPr>
        <p:spPr>
          <a:xfrm>
            <a:off x="6668858" y="5197334"/>
            <a:ext cx="1067151" cy="3667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44" y="-3757"/>
            <a:ext cx="10782300" cy="1276158"/>
          </a:xfrm>
        </p:spPr>
        <p:txBody>
          <a:bodyPr/>
          <a:lstStyle/>
          <a:p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CPD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35E0-7DFC-74C1-D345-5800170D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44" y="1475419"/>
            <a:ext cx="11302644" cy="164592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mage preview">
            <a:extLst>
              <a:ext uri="{FF2B5EF4-FFF2-40B4-BE49-F238E27FC236}">
                <a16:creationId xmlns:a16="http://schemas.microsoft.com/office/drawing/2014/main" id="{52970CFA-83C3-125E-2D4A-42B08E170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AutoShape 8" descr="Image preview">
            <a:extLst>
              <a:ext uri="{FF2B5EF4-FFF2-40B4-BE49-F238E27FC236}">
                <a16:creationId xmlns:a16="http://schemas.microsoft.com/office/drawing/2014/main" id="{573E0C66-9F10-7F32-A793-E732CED8A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6F2E58-2EBA-33D2-261F-137896ACA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172" y="574949"/>
            <a:ext cx="7338094" cy="2692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FFBDE4-499C-9938-176B-64233888F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570" y="3267467"/>
            <a:ext cx="7280695" cy="18132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C023C0-46EE-8FCE-B2BC-42A0862A1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326" y="5075015"/>
            <a:ext cx="7338094" cy="164592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F41673-00BE-4EE3-56CB-5A63A2494F1F}"/>
              </a:ext>
            </a:extLst>
          </p:cNvPr>
          <p:cNvSpPr/>
          <p:nvPr/>
        </p:nvSpPr>
        <p:spPr>
          <a:xfrm>
            <a:off x="8263890" y="6240780"/>
            <a:ext cx="1783080" cy="4801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5E763B-AA05-F010-DC19-1E141A5B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926" y="134731"/>
            <a:ext cx="7749830" cy="24344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44" y="-3757"/>
            <a:ext cx="10782300" cy="1276158"/>
          </a:xfrm>
        </p:spPr>
        <p:txBody>
          <a:bodyPr/>
          <a:lstStyle/>
          <a:p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CPD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35E0-7DFC-74C1-D345-5800170D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744" y="1475419"/>
            <a:ext cx="9376241" cy="1296796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E4C6F-E5FD-DE02-13C1-28758292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53" y="324161"/>
            <a:ext cx="6459403" cy="32239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36BA4A-EE86-1269-361C-8A7CBD1802AB}"/>
              </a:ext>
            </a:extLst>
          </p:cNvPr>
          <p:cNvSpPr/>
          <p:nvPr/>
        </p:nvSpPr>
        <p:spPr>
          <a:xfrm>
            <a:off x="2849880" y="756330"/>
            <a:ext cx="910590" cy="2799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E7F9D-BE76-CDED-8D56-D6496DEEF81E}"/>
              </a:ext>
            </a:extLst>
          </p:cNvPr>
          <p:cNvSpPr/>
          <p:nvPr/>
        </p:nvSpPr>
        <p:spPr>
          <a:xfrm>
            <a:off x="9273540" y="1066800"/>
            <a:ext cx="1184910" cy="4343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8C861A-7EEA-C1B5-90AA-A8F27FA955A8}"/>
              </a:ext>
            </a:extLst>
          </p:cNvPr>
          <p:cNvSpPr/>
          <p:nvPr/>
        </p:nvSpPr>
        <p:spPr>
          <a:xfrm>
            <a:off x="6846570" y="1769169"/>
            <a:ext cx="4529459" cy="3339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484403-2FF8-D5C5-5310-97AA7FF78CD0}"/>
              </a:ext>
            </a:extLst>
          </p:cNvPr>
          <p:cNvSpPr/>
          <p:nvPr/>
        </p:nvSpPr>
        <p:spPr>
          <a:xfrm>
            <a:off x="6817817" y="2355836"/>
            <a:ext cx="2688258" cy="6276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59248-579E-2080-5AEA-ADEDE43B3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5" y="1516757"/>
            <a:ext cx="9706170" cy="25109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B3C44B-8A10-21B9-1986-B85D64B28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35" y="2481331"/>
            <a:ext cx="9629070" cy="40251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725DCF-BCFB-2DD0-7CF1-D91F9CAB0BD1}"/>
              </a:ext>
            </a:extLst>
          </p:cNvPr>
          <p:cNvSpPr/>
          <p:nvPr/>
        </p:nvSpPr>
        <p:spPr>
          <a:xfrm>
            <a:off x="7909560" y="1885950"/>
            <a:ext cx="1805940" cy="4343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1B4A3C-FD7E-1D81-AC3F-C1280EC840B7}"/>
              </a:ext>
            </a:extLst>
          </p:cNvPr>
          <p:cNvSpPr/>
          <p:nvPr/>
        </p:nvSpPr>
        <p:spPr>
          <a:xfrm>
            <a:off x="10497192" y="1022944"/>
            <a:ext cx="878837" cy="2666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80" y="178507"/>
            <a:ext cx="10782300" cy="896968"/>
          </a:xfrm>
        </p:spPr>
        <p:txBody>
          <a:bodyPr/>
          <a:lstStyle/>
          <a:p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Creating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35E0-7DFC-74C1-D345-5800170D9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91A55-7569-D874-C49B-B5145B6A8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20"/>
          <a:stretch/>
        </p:blipFill>
        <p:spPr>
          <a:xfrm>
            <a:off x="326258" y="1549468"/>
            <a:ext cx="7493385" cy="59693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88031-A092-5183-C292-FA2C93960026}"/>
              </a:ext>
            </a:extLst>
          </p:cNvPr>
          <p:cNvSpPr txBox="1"/>
          <p:nvPr/>
        </p:nvSpPr>
        <p:spPr>
          <a:xfrm>
            <a:off x="8461247" y="1109270"/>
            <a:ext cx="3200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already a member, select log in then ‘Forgot Password’</a:t>
            </a: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then receive an email with a new password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565FB5-5B1A-2055-7986-8302B9B8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115" y="2873568"/>
            <a:ext cx="4464802" cy="347535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86378D-F149-7A53-1CE3-96CFBBFE6F1B}"/>
              </a:ext>
            </a:extLst>
          </p:cNvPr>
          <p:cNvCxnSpPr>
            <a:cxnSpLocks/>
          </p:cNvCxnSpPr>
          <p:nvPr/>
        </p:nvCxnSpPr>
        <p:spPr>
          <a:xfrm flipH="1">
            <a:off x="3097530" y="2053002"/>
            <a:ext cx="3451860" cy="820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8FABAC-0E05-7286-E61B-95EB05AD4068}"/>
              </a:ext>
            </a:extLst>
          </p:cNvPr>
          <p:cNvCxnSpPr>
            <a:cxnSpLocks/>
          </p:cNvCxnSpPr>
          <p:nvPr/>
        </p:nvCxnSpPr>
        <p:spPr>
          <a:xfrm>
            <a:off x="7429501" y="2053002"/>
            <a:ext cx="773689" cy="797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F5C2A8-4D34-90E1-5747-BD2BB041CF7D}"/>
              </a:ext>
            </a:extLst>
          </p:cNvPr>
          <p:cNvSpPr/>
          <p:nvPr/>
        </p:nvSpPr>
        <p:spPr>
          <a:xfrm>
            <a:off x="6153149" y="1668712"/>
            <a:ext cx="1044465" cy="3756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F5D10F-B449-176C-52EB-79C6C6A4F0AA}"/>
              </a:ext>
            </a:extLst>
          </p:cNvPr>
          <p:cNvSpPr/>
          <p:nvPr/>
        </p:nvSpPr>
        <p:spPr>
          <a:xfrm>
            <a:off x="7218939" y="1668712"/>
            <a:ext cx="522230" cy="3670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1C72C1-59D5-E857-4CB9-A91EBDF2EE60}"/>
              </a:ext>
            </a:extLst>
          </p:cNvPr>
          <p:cNvSpPr/>
          <p:nvPr/>
        </p:nvSpPr>
        <p:spPr>
          <a:xfrm>
            <a:off x="7429501" y="5520690"/>
            <a:ext cx="1360169" cy="35496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5727C-D524-ECE8-321D-060F1C123C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047"/>
          <a:stretch/>
        </p:blipFill>
        <p:spPr>
          <a:xfrm>
            <a:off x="174176" y="2905045"/>
            <a:ext cx="7023438" cy="33128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7221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53E6-AEA0-3CE7-0636-C5517209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44" y="-3757"/>
            <a:ext cx="10782300" cy="1276158"/>
          </a:xfrm>
        </p:spPr>
        <p:txBody>
          <a:bodyPr/>
          <a:lstStyle/>
          <a:p>
            <a:r>
              <a:rPr lang="en-GB" sz="6000" dirty="0">
                <a:solidFill>
                  <a:srgbClr val="00B0F0"/>
                </a:solidFill>
                <a:latin typeface="ADLaM Display"/>
                <a:cs typeface="Calibri Light"/>
              </a:rPr>
              <a:t>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35E0-7DFC-74C1-D345-5800170D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678" y="1440179"/>
            <a:ext cx="11302644" cy="445675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Smith			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Lead Administrator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emma.smith407@nhs.net</a:t>
            </a:r>
            <a:endParaRPr lang="en-GB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07897735549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feedback form: </a:t>
            </a:r>
            <a:r>
              <a:rPr lang="en-GB" sz="2000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here </a:t>
            </a:r>
            <a:endParaRPr lang="en-GB" sz="2000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19DCE-6FFD-7DA2-026C-B99E91F56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44" y="4415418"/>
            <a:ext cx="8668195" cy="22543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BA9D6-5C2F-E28C-6289-001F582A2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551" y="1018384"/>
            <a:ext cx="6366957" cy="492538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Graphic 8" descr="Envelope outline">
            <a:extLst>
              <a:ext uri="{FF2B5EF4-FFF2-40B4-BE49-F238E27FC236}">
                <a16:creationId xmlns:a16="http://schemas.microsoft.com/office/drawing/2014/main" id="{317D3F47-1DC8-1E5C-1636-ABF8E80E1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612" y="2297430"/>
            <a:ext cx="409320" cy="409320"/>
          </a:xfrm>
          <a:prstGeom prst="rect">
            <a:avLst/>
          </a:prstGeom>
        </p:spPr>
      </p:pic>
      <p:pic>
        <p:nvPicPr>
          <p:cNvPr id="17" name="Graphic 16" descr="Receiver outline">
            <a:extLst>
              <a:ext uri="{FF2B5EF4-FFF2-40B4-BE49-F238E27FC236}">
                <a16:creationId xmlns:a16="http://schemas.microsoft.com/office/drawing/2014/main" id="{DA573227-8040-69C1-32E3-5C4039408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682" y="2771300"/>
            <a:ext cx="297180" cy="29718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EB2952-3C4A-F56E-16D5-2181C7A1118F}"/>
              </a:ext>
            </a:extLst>
          </p:cNvPr>
          <p:cNvSpPr/>
          <p:nvPr/>
        </p:nvSpPr>
        <p:spPr>
          <a:xfrm>
            <a:off x="7475220" y="6056407"/>
            <a:ext cx="1485900" cy="4686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politan">
    <a:dk1>
      <a:srgbClr val="000000"/>
    </a:dk1>
    <a:lt1>
      <a:srgbClr val="FFFFFF"/>
    </a:lt1>
    <a:dk2>
      <a:srgbClr val="303034"/>
    </a:dk2>
    <a:lt2>
      <a:srgbClr val="DFDFE4"/>
    </a:lt2>
    <a:accent1>
      <a:srgbClr val="00AEEF"/>
    </a:accent1>
    <a:accent2>
      <a:srgbClr val="8CC600"/>
    </a:accent2>
    <a:accent3>
      <a:srgbClr val="FFBE00"/>
    </a:accent3>
    <a:accent4>
      <a:srgbClr val="FF0097"/>
    </a:accent4>
    <a:accent5>
      <a:srgbClr val="0071BC"/>
    </a:accent5>
    <a:accent6>
      <a:srgbClr val="FF8600"/>
    </a:accent6>
    <a:hlink>
      <a:srgbClr val="2424F0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rgbClr val="000000"/>
    </a:dk1>
    <a:lt1>
      <a:srgbClr val="FFFFFF"/>
    </a:lt1>
    <a:dk2>
      <a:srgbClr val="303034"/>
    </a:dk2>
    <a:lt2>
      <a:srgbClr val="DFDFE4"/>
    </a:lt2>
    <a:accent1>
      <a:srgbClr val="00AEEF"/>
    </a:accent1>
    <a:accent2>
      <a:srgbClr val="8CC600"/>
    </a:accent2>
    <a:accent3>
      <a:srgbClr val="FFBE00"/>
    </a:accent3>
    <a:accent4>
      <a:srgbClr val="FF0097"/>
    </a:accent4>
    <a:accent5>
      <a:srgbClr val="0071BC"/>
    </a:accent5>
    <a:accent6>
      <a:srgbClr val="FF8600"/>
    </a:accent6>
    <a:hlink>
      <a:srgbClr val="2424F0"/>
    </a:hlink>
    <a:folHlink>
      <a:srgbClr val="808080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915C71-B9D3-4002-BC49-754FF69A3D10}">
  <we:reference id="cdbb5c38-15c9-4da0-8eab-5227ff292266" version="3.1.0.0" store="EXCatalog" storeType="EXCatalog"/>
  <we:alternateReferences>
    <we:reference id="WA104380449" version="3.1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845</Words>
  <Application>Microsoft Office PowerPoint</Application>
  <PresentationFormat>Widescreen</PresentationFormat>
  <Paragraphs>110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ADLaM Display</vt:lpstr>
      <vt:lpstr>Arial</vt:lpstr>
      <vt:lpstr>Calibri</vt:lpstr>
      <vt:lpstr>Calibri Light</vt:lpstr>
      <vt:lpstr>Courier New</vt:lpstr>
      <vt:lpstr>Metropolitan</vt:lpstr>
      <vt:lpstr>BEST Portal</vt:lpstr>
      <vt:lpstr>Accessibility</vt:lpstr>
      <vt:lpstr>Updates </vt:lpstr>
      <vt:lpstr>CPD</vt:lpstr>
      <vt:lpstr>CPD</vt:lpstr>
      <vt:lpstr>Creating an account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Emma (BHF LUNDWOOD SURGERY)</dc:creator>
  <cp:lastModifiedBy>SMITH, Emma (BHF LUNDWOOD SURGERY)</cp:lastModifiedBy>
  <cp:revision>33</cp:revision>
  <cp:lastPrinted>2024-10-14T12:54:38Z</cp:lastPrinted>
  <dcterms:created xsi:type="dcterms:W3CDTF">2024-10-02T20:01:57Z</dcterms:created>
  <dcterms:modified xsi:type="dcterms:W3CDTF">2024-10-14T12:56:38Z</dcterms:modified>
</cp:coreProperties>
</file>