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Lst>
  <p:notesMasterIdLst>
    <p:notesMasterId r:id="rId16"/>
  </p:notesMasterIdLst>
  <p:handoutMasterIdLst>
    <p:handoutMasterId r:id="rId17"/>
  </p:handoutMasterIdLst>
  <p:sldIdLst>
    <p:sldId id="304" r:id="rId6"/>
    <p:sldId id="357" r:id="rId7"/>
    <p:sldId id="280" r:id="rId8"/>
    <p:sldId id="374" r:id="rId9"/>
    <p:sldId id="375" r:id="rId10"/>
    <p:sldId id="379" r:id="rId11"/>
    <p:sldId id="369" r:id="rId12"/>
    <p:sldId id="282" r:id="rId13"/>
    <p:sldId id="377"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6F8"/>
    <a:srgbClr val="009DE0"/>
    <a:srgbClr val="F2CE3A"/>
    <a:srgbClr val="E3266D"/>
    <a:srgbClr val="868585"/>
    <a:srgbClr val="000000"/>
    <a:srgbClr val="1C3075"/>
    <a:srgbClr val="00B0F0"/>
    <a:srgbClr val="009A3E"/>
    <a:srgbClr val="FFC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737D0-7C76-4636-B085-1472F83B0D8F}" v="1" dt="2024-01-10T09:43:05.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78947" autoAdjust="0"/>
  </p:normalViewPr>
  <p:slideViewPr>
    <p:cSldViewPr>
      <p:cViewPr varScale="1">
        <p:scale>
          <a:sx n="52" d="100"/>
          <a:sy n="52" d="100"/>
        </p:scale>
        <p:origin x="1840" y="6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41" d="100"/>
          <a:sy n="41" d="100"/>
        </p:scale>
        <p:origin x="1936" y="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Keane" userId="94fda991-197d-48db-b4c2-62659c28888a" providerId="ADAL" clId="{CC3346A5-0610-4C82-A754-37873B7247F5}"/>
    <pc:docChg chg="custSel addSld delSld modSld">
      <pc:chgData name="Angela Keane" userId="94fda991-197d-48db-b4c2-62659c28888a" providerId="ADAL" clId="{CC3346A5-0610-4C82-A754-37873B7247F5}" dt="2023-02-22T15:42:09.291" v="5" actId="2696"/>
      <pc:docMkLst>
        <pc:docMk/>
      </pc:docMkLst>
      <pc:sldChg chg="addSp delSp new del">
        <pc:chgData name="Angela Keane" userId="94fda991-197d-48db-b4c2-62659c28888a" providerId="ADAL" clId="{CC3346A5-0610-4C82-A754-37873B7247F5}" dt="2023-02-22T15:42:09.291" v="5" actId="2696"/>
        <pc:sldMkLst>
          <pc:docMk/>
          <pc:sldMk cId="2538047313" sldId="378"/>
        </pc:sldMkLst>
        <pc:picChg chg="add del">
          <ac:chgData name="Angela Keane" userId="94fda991-197d-48db-b4c2-62659c28888a" providerId="ADAL" clId="{CC3346A5-0610-4C82-A754-37873B7247F5}" dt="2023-02-22T15:40:31.042" v="2"/>
          <ac:picMkLst>
            <pc:docMk/>
            <pc:sldMk cId="2538047313" sldId="378"/>
            <ac:picMk id="2" creationId="{3E2632F4-DB26-3368-FBBA-705919AFA83A}"/>
          </ac:picMkLst>
        </pc:picChg>
      </pc:sldChg>
      <pc:sldChg chg="modSp add mod">
        <pc:chgData name="Angela Keane" userId="94fda991-197d-48db-b4c2-62659c28888a" providerId="ADAL" clId="{CC3346A5-0610-4C82-A754-37873B7247F5}" dt="2023-02-22T15:40:34.118" v="4" actId="27636"/>
        <pc:sldMkLst>
          <pc:docMk/>
          <pc:sldMk cId="1839785408" sldId="379"/>
        </pc:sldMkLst>
        <pc:spChg chg="mod">
          <ac:chgData name="Angela Keane" userId="94fda991-197d-48db-b4c2-62659c28888a" providerId="ADAL" clId="{CC3346A5-0610-4C82-A754-37873B7247F5}" dt="2023-02-22T15:40:34.118" v="4" actId="27636"/>
          <ac:spMkLst>
            <pc:docMk/>
            <pc:sldMk cId="1839785408" sldId="379"/>
            <ac:spMk id="3" creationId="{1478870A-4BFC-43CD-B7F7-56435F9617F0}"/>
          </ac:spMkLst>
        </pc:spChg>
      </pc:sldChg>
    </pc:docChg>
  </pc:docChgLst>
  <pc:docChgLst>
    <pc:chgData name="Angela Keane" userId="94fda991-197d-48db-b4c2-62659c28888a" providerId="ADAL" clId="{98CFA455-319A-45AB-BD94-D078B2AF8DAD}"/>
    <pc:docChg chg="delSld modSld">
      <pc:chgData name="Angela Keane" userId="94fda991-197d-48db-b4c2-62659c28888a" providerId="ADAL" clId="{98CFA455-319A-45AB-BD94-D078B2AF8DAD}" dt="2022-08-01T06:55:10.120" v="70" actId="20577"/>
      <pc:docMkLst>
        <pc:docMk/>
      </pc:docMkLst>
      <pc:sldChg chg="modSp mod modNotesTx">
        <pc:chgData name="Angela Keane" userId="94fda991-197d-48db-b4c2-62659c28888a" providerId="ADAL" clId="{98CFA455-319A-45AB-BD94-D078B2AF8DAD}" dt="2022-08-01T06:50:56" v="13" actId="113"/>
        <pc:sldMkLst>
          <pc:docMk/>
          <pc:sldMk cId="3215567877" sldId="374"/>
        </pc:sldMkLst>
        <pc:spChg chg="mod">
          <ac:chgData name="Angela Keane" userId="94fda991-197d-48db-b4c2-62659c28888a" providerId="ADAL" clId="{98CFA455-319A-45AB-BD94-D078B2AF8DAD}" dt="2022-08-01T06:50:25.520" v="5" actId="255"/>
          <ac:spMkLst>
            <pc:docMk/>
            <pc:sldMk cId="3215567877" sldId="374"/>
            <ac:spMk id="4" creationId="{8FCE3C74-FAE4-4085-8183-AC2CC8DE95BC}"/>
          </ac:spMkLst>
        </pc:spChg>
      </pc:sldChg>
      <pc:sldChg chg="modSp mod">
        <pc:chgData name="Angela Keane" userId="94fda991-197d-48db-b4c2-62659c28888a" providerId="ADAL" clId="{98CFA455-319A-45AB-BD94-D078B2AF8DAD}" dt="2022-08-01T06:55:10.120" v="70" actId="20577"/>
        <pc:sldMkLst>
          <pc:docMk/>
          <pc:sldMk cId="2556194666" sldId="375"/>
        </pc:sldMkLst>
        <pc:spChg chg="mod">
          <ac:chgData name="Angela Keane" userId="94fda991-197d-48db-b4c2-62659c28888a" providerId="ADAL" clId="{98CFA455-319A-45AB-BD94-D078B2AF8DAD}" dt="2022-08-01T06:55:10.120" v="70" actId="20577"/>
          <ac:spMkLst>
            <pc:docMk/>
            <pc:sldMk cId="2556194666" sldId="375"/>
            <ac:spMk id="4" creationId="{8FCE3C74-FAE4-4085-8183-AC2CC8DE95BC}"/>
          </ac:spMkLst>
        </pc:spChg>
      </pc:sldChg>
      <pc:sldChg chg="del">
        <pc:chgData name="Angela Keane" userId="94fda991-197d-48db-b4c2-62659c28888a" providerId="ADAL" clId="{98CFA455-319A-45AB-BD94-D078B2AF8DAD}" dt="2022-08-01T06:46:21.676" v="1" actId="2696"/>
        <pc:sldMkLst>
          <pc:docMk/>
          <pc:sldMk cId="3495428465" sldId="378"/>
        </pc:sldMkLst>
      </pc:sldChg>
      <pc:sldChg chg="del">
        <pc:chgData name="Angela Keane" userId="94fda991-197d-48db-b4c2-62659c28888a" providerId="ADAL" clId="{98CFA455-319A-45AB-BD94-D078B2AF8DAD}" dt="2022-08-01T06:46:15.759" v="0" actId="2696"/>
        <pc:sldMkLst>
          <pc:docMk/>
          <pc:sldMk cId="176804527" sldId="379"/>
        </pc:sldMkLst>
      </pc:sldChg>
    </pc:docChg>
  </pc:docChgLst>
  <pc:docChgLst>
    <pc:chgData name="Angela Keane" userId="94fda991-197d-48db-b4c2-62659c28888a" providerId="ADAL" clId="{3B4737D0-7C76-4636-B085-1472F83B0D8F}"/>
    <pc:docChg chg="modSld">
      <pc:chgData name="Angela Keane" userId="94fda991-197d-48db-b4c2-62659c28888a" providerId="ADAL" clId="{3B4737D0-7C76-4636-B085-1472F83B0D8F}" dt="2024-01-29T11:36:21.136" v="67" actId="20577"/>
      <pc:docMkLst>
        <pc:docMk/>
      </pc:docMkLst>
      <pc:sldChg chg="modNotesTx">
        <pc:chgData name="Angela Keane" userId="94fda991-197d-48db-b4c2-62659c28888a" providerId="ADAL" clId="{3B4737D0-7C76-4636-B085-1472F83B0D8F}" dt="2024-01-29T11:35:40.147" v="61" actId="20577"/>
        <pc:sldMkLst>
          <pc:docMk/>
          <pc:sldMk cId="815892483" sldId="280"/>
        </pc:sldMkLst>
      </pc:sldChg>
      <pc:sldChg chg="modNotesTx">
        <pc:chgData name="Angela Keane" userId="94fda991-197d-48db-b4c2-62659c28888a" providerId="ADAL" clId="{3B4737D0-7C76-4636-B085-1472F83B0D8F}" dt="2024-01-29T11:36:12.386" v="65" actId="20577"/>
        <pc:sldMkLst>
          <pc:docMk/>
          <pc:sldMk cId="3706518724" sldId="282"/>
        </pc:sldMkLst>
      </pc:sldChg>
      <pc:sldChg chg="modNotesTx">
        <pc:chgData name="Angela Keane" userId="94fda991-197d-48db-b4c2-62659c28888a" providerId="ADAL" clId="{3B4737D0-7C76-4636-B085-1472F83B0D8F}" dt="2024-01-29T11:36:21.136" v="67" actId="20577"/>
        <pc:sldMkLst>
          <pc:docMk/>
          <pc:sldMk cId="1320775851" sldId="299"/>
        </pc:sldMkLst>
      </pc:sldChg>
      <pc:sldChg chg="modNotesTx">
        <pc:chgData name="Angela Keane" userId="94fda991-197d-48db-b4c2-62659c28888a" providerId="ADAL" clId="{3B4737D0-7C76-4636-B085-1472F83B0D8F}" dt="2024-01-29T11:35:23.601" v="58" actId="20577"/>
        <pc:sldMkLst>
          <pc:docMk/>
          <pc:sldMk cId="1948166167" sldId="304"/>
        </pc:sldMkLst>
      </pc:sldChg>
      <pc:sldChg chg="delSp modSp mod delAnim modAnim modNotesTx">
        <pc:chgData name="Angela Keane" userId="94fda991-197d-48db-b4c2-62659c28888a" providerId="ADAL" clId="{3B4737D0-7C76-4636-B085-1472F83B0D8F}" dt="2024-01-29T11:35:29.385" v="60" actId="20577"/>
        <pc:sldMkLst>
          <pc:docMk/>
          <pc:sldMk cId="2966720221" sldId="357"/>
        </pc:sldMkLst>
        <pc:spChg chg="del mod">
          <ac:chgData name="Angela Keane" userId="94fda991-197d-48db-b4c2-62659c28888a" providerId="ADAL" clId="{3B4737D0-7C76-4636-B085-1472F83B0D8F}" dt="2024-01-10T09:43:06.689" v="2"/>
          <ac:spMkLst>
            <pc:docMk/>
            <pc:sldMk cId="2966720221" sldId="357"/>
            <ac:spMk id="5" creationId="{BDF65228-F8B4-4A6D-B13C-1DB4708C382C}"/>
          </ac:spMkLst>
        </pc:spChg>
      </pc:sldChg>
      <pc:sldChg chg="modSp mod modNotesTx">
        <pc:chgData name="Angela Keane" userId="94fda991-197d-48db-b4c2-62659c28888a" providerId="ADAL" clId="{3B4737D0-7C76-4636-B085-1472F83B0D8F}" dt="2024-01-29T11:36:07.668" v="64" actId="20577"/>
        <pc:sldMkLst>
          <pc:docMk/>
          <pc:sldMk cId="3029881587" sldId="369"/>
        </pc:sldMkLst>
        <pc:spChg chg="mod">
          <ac:chgData name="Angela Keane" userId="94fda991-197d-48db-b4c2-62659c28888a" providerId="ADAL" clId="{3B4737D0-7C76-4636-B085-1472F83B0D8F}" dt="2024-01-10T11:07:41.524" v="57" actId="20577"/>
          <ac:spMkLst>
            <pc:docMk/>
            <pc:sldMk cId="3029881587" sldId="369"/>
            <ac:spMk id="41" creationId="{00000000-0000-0000-0000-000000000000}"/>
          </ac:spMkLst>
        </pc:spChg>
        <pc:spChg chg="mod">
          <ac:chgData name="Angela Keane" userId="94fda991-197d-48db-b4c2-62659c28888a" providerId="ADAL" clId="{3B4737D0-7C76-4636-B085-1472F83B0D8F}" dt="2024-01-10T09:43:33.037" v="3" actId="20577"/>
          <ac:spMkLst>
            <pc:docMk/>
            <pc:sldMk cId="3029881587" sldId="369"/>
            <ac:spMk id="94217" creationId="{00000000-0000-0000-0000-000000000000}"/>
          </ac:spMkLst>
        </pc:spChg>
      </pc:sldChg>
      <pc:sldChg chg="modSp mod modNotesTx">
        <pc:chgData name="Angela Keane" userId="94fda991-197d-48db-b4c2-62659c28888a" providerId="ADAL" clId="{3B4737D0-7C76-4636-B085-1472F83B0D8F}" dt="2024-01-29T11:35:50.323" v="62" actId="20577"/>
        <pc:sldMkLst>
          <pc:docMk/>
          <pc:sldMk cId="3215567877" sldId="374"/>
        </pc:sldMkLst>
        <pc:spChg chg="mod">
          <ac:chgData name="Angela Keane" userId="94fda991-197d-48db-b4c2-62659c28888a" providerId="ADAL" clId="{3B4737D0-7C76-4636-B085-1472F83B0D8F}" dt="2024-01-10T09:48:22.477" v="17" actId="20577"/>
          <ac:spMkLst>
            <pc:docMk/>
            <pc:sldMk cId="3215567877" sldId="374"/>
            <ac:spMk id="4" creationId="{8FCE3C74-FAE4-4085-8183-AC2CC8DE95BC}"/>
          </ac:spMkLst>
        </pc:spChg>
      </pc:sldChg>
      <pc:sldChg chg="modSp mod modNotesTx">
        <pc:chgData name="Angela Keane" userId="94fda991-197d-48db-b4c2-62659c28888a" providerId="ADAL" clId="{3B4737D0-7C76-4636-B085-1472F83B0D8F}" dt="2024-01-29T11:35:53.588" v="63" actId="20577"/>
        <pc:sldMkLst>
          <pc:docMk/>
          <pc:sldMk cId="2556194666" sldId="375"/>
        </pc:sldMkLst>
        <pc:spChg chg="mod">
          <ac:chgData name="Angela Keane" userId="94fda991-197d-48db-b4c2-62659c28888a" providerId="ADAL" clId="{3B4737D0-7C76-4636-B085-1472F83B0D8F}" dt="2024-01-10T09:49:28.865" v="56" actId="20577"/>
          <ac:spMkLst>
            <pc:docMk/>
            <pc:sldMk cId="2556194666" sldId="375"/>
            <ac:spMk id="4" creationId="{8FCE3C74-FAE4-4085-8183-AC2CC8DE95BC}"/>
          </ac:spMkLst>
        </pc:spChg>
      </pc:sldChg>
      <pc:sldChg chg="modNotesTx">
        <pc:chgData name="Angela Keane" userId="94fda991-197d-48db-b4c2-62659c28888a" providerId="ADAL" clId="{3B4737D0-7C76-4636-B085-1472F83B0D8F}" dt="2024-01-29T11:36:18.279" v="66" actId="20577"/>
        <pc:sldMkLst>
          <pc:docMk/>
          <pc:sldMk cId="436379406" sldId="377"/>
        </pc:sldMkLst>
      </pc:sldChg>
    </pc:docChg>
  </pc:docChgLst>
  <pc:docChgLst>
    <pc:chgData name="Angela Keane" userId="94fda991-197d-48db-b4c2-62659c28888a" providerId="ADAL" clId="{8175AF39-8387-4089-BB31-C8944FF9C9B3}"/>
    <pc:docChg chg="undo custSel addSld delSld modSld">
      <pc:chgData name="Angela Keane" userId="94fda991-197d-48db-b4c2-62659c28888a" providerId="ADAL" clId="{8175AF39-8387-4089-BB31-C8944FF9C9B3}" dt="2022-06-30T08:11:37.664" v="830" actId="20577"/>
      <pc:docMkLst>
        <pc:docMk/>
      </pc:docMkLst>
      <pc:sldChg chg="del">
        <pc:chgData name="Angela Keane" userId="94fda991-197d-48db-b4c2-62659c28888a" providerId="ADAL" clId="{8175AF39-8387-4089-BB31-C8944FF9C9B3}" dt="2022-06-29T07:44:35.397" v="17" actId="2696"/>
        <pc:sldMkLst>
          <pc:docMk/>
          <pc:sldMk cId="2401043503" sldId="291"/>
        </pc:sldMkLst>
      </pc:sldChg>
      <pc:sldChg chg="modNotesTx">
        <pc:chgData name="Angela Keane" userId="94fda991-197d-48db-b4c2-62659c28888a" providerId="ADAL" clId="{8175AF39-8387-4089-BB31-C8944FF9C9B3}" dt="2022-06-30T08:11:37.664" v="830" actId="20577"/>
        <pc:sldMkLst>
          <pc:docMk/>
          <pc:sldMk cId="1948166167" sldId="304"/>
        </pc:sldMkLst>
      </pc:sldChg>
      <pc:sldChg chg="modNotesTx">
        <pc:chgData name="Angela Keane" userId="94fda991-197d-48db-b4c2-62659c28888a" providerId="ADAL" clId="{8175AF39-8387-4089-BB31-C8944FF9C9B3}" dt="2022-06-29T08:00:46.834" v="618" actId="20577"/>
        <pc:sldMkLst>
          <pc:docMk/>
          <pc:sldMk cId="2966720221" sldId="357"/>
        </pc:sldMkLst>
      </pc:sldChg>
      <pc:sldChg chg="modNotesTx">
        <pc:chgData name="Angela Keane" userId="94fda991-197d-48db-b4c2-62659c28888a" providerId="ADAL" clId="{8175AF39-8387-4089-BB31-C8944FF9C9B3}" dt="2022-06-30T07:58:40.603" v="674" actId="20577"/>
        <pc:sldMkLst>
          <pc:docMk/>
          <pc:sldMk cId="3029881587" sldId="369"/>
        </pc:sldMkLst>
      </pc:sldChg>
      <pc:sldChg chg="modNotesTx">
        <pc:chgData name="Angela Keane" userId="94fda991-197d-48db-b4c2-62659c28888a" providerId="ADAL" clId="{8175AF39-8387-4089-BB31-C8944FF9C9B3}" dt="2022-06-30T07:54:13.687" v="646" actId="20577"/>
        <pc:sldMkLst>
          <pc:docMk/>
          <pc:sldMk cId="3215567877" sldId="374"/>
        </pc:sldMkLst>
      </pc:sldChg>
      <pc:sldChg chg="modSp mod modNotesTx">
        <pc:chgData name="Angela Keane" userId="94fda991-197d-48db-b4c2-62659c28888a" providerId="ADAL" clId="{8175AF39-8387-4089-BB31-C8944FF9C9B3}" dt="2022-06-29T07:56:52.655" v="377" actId="20577"/>
        <pc:sldMkLst>
          <pc:docMk/>
          <pc:sldMk cId="2556194666" sldId="375"/>
        </pc:sldMkLst>
        <pc:spChg chg="mod">
          <ac:chgData name="Angela Keane" userId="94fda991-197d-48db-b4c2-62659c28888a" providerId="ADAL" clId="{8175AF39-8387-4089-BB31-C8944FF9C9B3}" dt="2022-06-29T07:56:52.655" v="377" actId="20577"/>
          <ac:spMkLst>
            <pc:docMk/>
            <pc:sldMk cId="2556194666" sldId="375"/>
            <ac:spMk id="4" creationId="{8FCE3C74-FAE4-4085-8183-AC2CC8DE95BC}"/>
          </ac:spMkLst>
        </pc:spChg>
      </pc:sldChg>
      <pc:sldChg chg="del">
        <pc:chgData name="Angela Keane" userId="94fda991-197d-48db-b4c2-62659c28888a" providerId="ADAL" clId="{8175AF39-8387-4089-BB31-C8944FF9C9B3}" dt="2022-06-29T07:51:53.264" v="326" actId="2696"/>
        <pc:sldMkLst>
          <pc:docMk/>
          <pc:sldMk cId="362502883" sldId="376"/>
        </pc:sldMkLst>
      </pc:sldChg>
      <pc:sldChg chg="modNotesTx">
        <pc:chgData name="Angela Keane" userId="94fda991-197d-48db-b4c2-62659c28888a" providerId="ADAL" clId="{8175AF39-8387-4089-BB31-C8944FF9C9B3}" dt="2022-06-30T08:00:45.495" v="678" actId="20577"/>
        <pc:sldMkLst>
          <pc:docMk/>
          <pc:sldMk cId="436379406" sldId="377"/>
        </pc:sldMkLst>
      </pc:sldChg>
      <pc:sldChg chg="new del">
        <pc:chgData name="Angela Keane" userId="94fda991-197d-48db-b4c2-62659c28888a" providerId="ADAL" clId="{8175AF39-8387-4089-BB31-C8944FF9C9B3}" dt="2022-06-29T07:53:01.303" v="328" actId="2696"/>
        <pc:sldMkLst>
          <pc:docMk/>
          <pc:sldMk cId="1942928972" sldId="378"/>
        </pc:sldMkLst>
      </pc:sldChg>
      <pc:sldChg chg="addSp modSp add mod setBg modNotesTx">
        <pc:chgData name="Angela Keane" userId="94fda991-197d-48db-b4c2-62659c28888a" providerId="ADAL" clId="{8175AF39-8387-4089-BB31-C8944FF9C9B3}" dt="2022-06-29T07:59:07.747" v="439" actId="20577"/>
        <pc:sldMkLst>
          <pc:docMk/>
          <pc:sldMk cId="3495428465" sldId="378"/>
        </pc:sldMkLst>
        <pc:spChg chg="mod">
          <ac:chgData name="Angela Keane" userId="94fda991-197d-48db-b4c2-62659c28888a" providerId="ADAL" clId="{8175AF39-8387-4089-BB31-C8944FF9C9B3}" dt="2022-06-29T07:54:10.899" v="351" actId="20577"/>
          <ac:spMkLst>
            <pc:docMk/>
            <pc:sldMk cId="3495428465" sldId="378"/>
            <ac:spMk id="3" creationId="{CB481DD4-6C2C-49EA-B08D-6E6048CA417C}"/>
          </ac:spMkLst>
        </pc:spChg>
        <pc:spChg chg="mod">
          <ac:chgData name="Angela Keane" userId="94fda991-197d-48db-b4c2-62659c28888a" providerId="ADAL" clId="{8175AF39-8387-4089-BB31-C8944FF9C9B3}" dt="2022-06-29T07:56:59.540" v="378" actId="20577"/>
          <ac:spMkLst>
            <pc:docMk/>
            <pc:sldMk cId="3495428465" sldId="378"/>
            <ac:spMk id="4" creationId="{8FCE3C74-FAE4-4085-8183-AC2CC8DE95BC}"/>
          </ac:spMkLst>
        </pc:spChg>
        <pc:spChg chg="add mod">
          <ac:chgData name="Angela Keane" userId="94fda991-197d-48db-b4c2-62659c28888a" providerId="ADAL" clId="{8175AF39-8387-4089-BB31-C8944FF9C9B3}" dt="2022-06-29T07:57:13.196" v="381" actId="20577"/>
          <ac:spMkLst>
            <pc:docMk/>
            <pc:sldMk cId="3495428465" sldId="378"/>
            <ac:spMk id="5" creationId="{CC618932-4BD3-4D1A-8176-E51243097BC8}"/>
          </ac:spMkLst>
        </pc:spChg>
      </pc:sldChg>
      <pc:sldChg chg="addSp modSp new">
        <pc:chgData name="Angela Keane" userId="94fda991-197d-48db-b4c2-62659c28888a" providerId="ADAL" clId="{8175AF39-8387-4089-BB31-C8944FF9C9B3}" dt="2022-06-30T08:05:28.062" v="684"/>
        <pc:sldMkLst>
          <pc:docMk/>
          <pc:sldMk cId="176804527" sldId="379"/>
        </pc:sldMkLst>
        <pc:graphicFrameChg chg="add mod">
          <ac:chgData name="Angela Keane" userId="94fda991-197d-48db-b4c2-62659c28888a" providerId="ADAL" clId="{8175AF39-8387-4089-BB31-C8944FF9C9B3}" dt="2022-06-30T08:05:28.062" v="684"/>
          <ac:graphicFrameMkLst>
            <pc:docMk/>
            <pc:sldMk cId="176804527" sldId="379"/>
            <ac:graphicFrameMk id="2" creationId="{2AA4C155-3852-46FD-BF37-36F03B9E5FF8}"/>
          </ac:graphicFrameMkLst>
        </pc:graphicFrameChg>
      </pc:sldChg>
      <pc:sldChg chg="add del setBg">
        <pc:chgData name="Angela Keane" userId="94fda991-197d-48db-b4c2-62659c28888a" providerId="ADAL" clId="{8175AF39-8387-4089-BB31-C8944FF9C9B3}" dt="2022-06-29T07:53:25.100" v="331" actId="2696"/>
        <pc:sldMkLst>
          <pc:docMk/>
          <pc:sldMk cId="3127112318" sldId="379"/>
        </pc:sldMkLst>
      </pc:sldChg>
    </pc:docChg>
  </pc:docChgLst>
  <pc:docChgLst>
    <pc:chgData name="Angela Keane" userId="94fda991-197d-48db-b4c2-62659c28888a" providerId="ADAL" clId="{A4013AA6-EDD8-4847-9CFD-348FA7DF8653}"/>
    <pc:docChg chg="custSel modSld">
      <pc:chgData name="Angela Keane" userId="94fda991-197d-48db-b4c2-62659c28888a" providerId="ADAL" clId="{A4013AA6-EDD8-4847-9CFD-348FA7DF8653}" dt="2022-12-19T10:11:30.173" v="130" actId="20577"/>
      <pc:docMkLst>
        <pc:docMk/>
      </pc:docMkLst>
      <pc:sldChg chg="modSp mod modNotesTx">
        <pc:chgData name="Angela Keane" userId="94fda991-197d-48db-b4c2-62659c28888a" providerId="ADAL" clId="{A4013AA6-EDD8-4847-9CFD-348FA7DF8653}" dt="2022-12-19T10:09:20.150" v="1" actId="20577"/>
        <pc:sldMkLst>
          <pc:docMk/>
          <pc:sldMk cId="3215567877" sldId="374"/>
        </pc:sldMkLst>
        <pc:spChg chg="mod">
          <ac:chgData name="Angela Keane" userId="94fda991-197d-48db-b4c2-62659c28888a" providerId="ADAL" clId="{A4013AA6-EDD8-4847-9CFD-348FA7DF8653}" dt="2022-12-19T10:09:10.458" v="0" actId="20577"/>
          <ac:spMkLst>
            <pc:docMk/>
            <pc:sldMk cId="3215567877" sldId="374"/>
            <ac:spMk id="4" creationId="{8FCE3C74-FAE4-4085-8183-AC2CC8DE95BC}"/>
          </ac:spMkLst>
        </pc:spChg>
      </pc:sldChg>
      <pc:sldChg chg="modSp mod modNotesTx">
        <pc:chgData name="Angela Keane" userId="94fda991-197d-48db-b4c2-62659c28888a" providerId="ADAL" clId="{A4013AA6-EDD8-4847-9CFD-348FA7DF8653}" dt="2022-12-19T10:11:30.173" v="130" actId="20577"/>
        <pc:sldMkLst>
          <pc:docMk/>
          <pc:sldMk cId="2556194666" sldId="375"/>
        </pc:sldMkLst>
        <pc:spChg chg="mod">
          <ac:chgData name="Angela Keane" userId="94fda991-197d-48db-b4c2-62659c28888a" providerId="ADAL" clId="{A4013AA6-EDD8-4847-9CFD-348FA7DF8653}" dt="2022-12-19T10:09:33.596" v="2" actId="20577"/>
          <ac:spMkLst>
            <pc:docMk/>
            <pc:sldMk cId="2556194666" sldId="375"/>
            <ac:spMk id="4" creationId="{8FCE3C74-FAE4-4085-8183-AC2CC8DE95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11F20-F198-4A6E-8583-D8EED670AA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A54AEF-E5A1-4A60-B72F-860306627B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5AB4A0-7A82-48F0-9109-4F0DB0339F06}" type="datetimeFigureOut">
              <a:rPr lang="en-GB" smtClean="0"/>
              <a:t>29/01/2024</a:t>
            </a:fld>
            <a:endParaRPr lang="en-GB"/>
          </a:p>
        </p:txBody>
      </p:sp>
      <p:sp>
        <p:nvSpPr>
          <p:cNvPr id="4" name="Footer Placeholder 3">
            <a:extLst>
              <a:ext uri="{FF2B5EF4-FFF2-40B4-BE49-F238E27FC236}">
                <a16:creationId xmlns:a16="http://schemas.microsoft.com/office/drawing/2014/main" id="{A4A2951A-AFF2-420B-8253-1FB52AF4B7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7B44295-AC15-4012-BA90-F686118D3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C8686F-F811-4B5A-9E00-164CD80126E9}" type="slidenum">
              <a:rPr lang="en-GB" smtClean="0"/>
              <a:t>‹#›</a:t>
            </a:fld>
            <a:endParaRPr lang="en-GB"/>
          </a:p>
        </p:txBody>
      </p:sp>
    </p:spTree>
    <p:extLst>
      <p:ext uri="{BB962C8B-B14F-4D97-AF65-F5344CB8AC3E}">
        <p14:creationId xmlns:p14="http://schemas.microsoft.com/office/powerpoint/2010/main" val="24064259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28B49-165D-4914-AC51-C412931EB478}" type="datetimeFigureOut">
              <a:rPr lang="en-GB" smtClean="0"/>
              <a:t>29/01/2024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1527B-13BC-487B-AECF-F673150A921B}" type="slidenum">
              <a:rPr lang="en-GB" smtClean="0"/>
              <a:t>‹#›</a:t>
            </a:fld>
            <a:endParaRPr lang="en-GB"/>
          </a:p>
        </p:txBody>
      </p:sp>
    </p:spTree>
    <p:extLst>
      <p:ext uri="{BB962C8B-B14F-4D97-AF65-F5344CB8AC3E}">
        <p14:creationId xmlns:p14="http://schemas.microsoft.com/office/powerpoint/2010/main" val="393208522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E4A218-25BF-4EF0-9865-18D482CDFA1D}" type="slidenum">
              <a:rPr lang="en-GB" smtClean="0">
                <a:solidFill>
                  <a:prstClr val="black"/>
                </a:solidFill>
              </a:rPr>
              <a:pPr/>
              <a:t>1</a:t>
            </a:fld>
            <a:endParaRPr lang="en-GB">
              <a:solidFill>
                <a:prstClr val="black"/>
              </a:solidFill>
            </a:endParaRPr>
          </a:p>
        </p:txBody>
      </p:sp>
      <p:sp>
        <p:nvSpPr>
          <p:cNvPr id="5" name="Header Placeholder 4">
            <a:extLst>
              <a:ext uri="{FF2B5EF4-FFF2-40B4-BE49-F238E27FC236}">
                <a16:creationId xmlns:a16="http://schemas.microsoft.com/office/drawing/2014/main" id="{15922904-04B6-449E-9BB3-4652B57E79CE}"/>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49860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dirty="0"/>
          </a:p>
        </p:txBody>
      </p:sp>
      <p:sp>
        <p:nvSpPr>
          <p:cNvPr id="472" name="Shape 4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2490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8A1527B-13BC-487B-AECF-F673150A921B}" type="slidenum">
              <a:rPr lang="en-GB" smtClean="0"/>
              <a:t>2</a:t>
            </a:fld>
            <a:endParaRPr lang="en-GB"/>
          </a:p>
        </p:txBody>
      </p:sp>
      <p:sp>
        <p:nvSpPr>
          <p:cNvPr id="5" name="Header Placeholder 4">
            <a:extLst>
              <a:ext uri="{FF2B5EF4-FFF2-40B4-BE49-F238E27FC236}">
                <a16:creationId xmlns:a16="http://schemas.microsoft.com/office/drawing/2014/main" id="{61078BE2-24F5-4D12-B43E-DAD2BA6D2F16}"/>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12476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5071DEC-60DE-446D-A1C2-9D24E38890FB}" type="slidenum">
              <a:rPr lang="en-GB" altLang="en-US" sz="1200"/>
              <a:pPr algn="r" eaLnBrk="1" hangingPunct="1"/>
              <a:t>3</a:t>
            </a:fld>
            <a:endParaRPr lang="en-GB" alt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400" b="1" dirty="0"/>
          </a:p>
        </p:txBody>
      </p:sp>
    </p:spTree>
    <p:extLst>
      <p:ext uri="{BB962C8B-B14F-4D97-AF65-F5344CB8AC3E}">
        <p14:creationId xmlns:p14="http://schemas.microsoft.com/office/powerpoint/2010/main" val="312645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C8A1527B-13BC-487B-AECF-F673150A921B}" type="slidenum">
              <a:rPr lang="en-GB" smtClean="0"/>
              <a:t>4</a:t>
            </a:fld>
            <a:endParaRPr lang="en-GB"/>
          </a:p>
        </p:txBody>
      </p:sp>
    </p:spTree>
    <p:extLst>
      <p:ext uri="{BB962C8B-B14F-4D97-AF65-F5344CB8AC3E}">
        <p14:creationId xmlns:p14="http://schemas.microsoft.com/office/powerpoint/2010/main" val="357291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endParaRPr lang="en-GB" b="1"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C8A1527B-13BC-487B-AECF-F673150A921B}" type="slidenum">
              <a:rPr lang="en-GB" smtClean="0"/>
              <a:t>5</a:t>
            </a:fld>
            <a:endParaRPr lang="en-GB"/>
          </a:p>
        </p:txBody>
      </p:sp>
    </p:spTree>
    <p:extLst>
      <p:ext uri="{BB962C8B-B14F-4D97-AF65-F5344CB8AC3E}">
        <p14:creationId xmlns:p14="http://schemas.microsoft.com/office/powerpoint/2010/main" val="30190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16E2269-CDE8-A042-8FA3-37F3A012F3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anose="020B0300000000000000"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anose="020B0300000000000000" pitchFamily="34" charset="-128"/>
              <a:cs typeface="+mn-cs"/>
            </a:endParaRPr>
          </a:p>
        </p:txBody>
      </p:sp>
    </p:spTree>
    <p:extLst>
      <p:ext uri="{BB962C8B-B14F-4D97-AF65-F5344CB8AC3E}">
        <p14:creationId xmlns:p14="http://schemas.microsoft.com/office/powerpoint/2010/main" val="303154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8A1527B-13BC-487B-AECF-F673150A921B}" type="slidenum">
              <a:rPr lang="en-GB" smtClean="0"/>
              <a:t>7</a:t>
            </a:fld>
            <a:endParaRPr lang="en-GB"/>
          </a:p>
        </p:txBody>
      </p:sp>
      <p:sp>
        <p:nvSpPr>
          <p:cNvPr id="5" name="Header Placeholder 4">
            <a:extLst>
              <a:ext uri="{FF2B5EF4-FFF2-40B4-BE49-F238E27FC236}">
                <a16:creationId xmlns:a16="http://schemas.microsoft.com/office/drawing/2014/main" id="{04F974C7-634C-4EA4-9702-8E6F91FCA395}"/>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63978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dirty="0"/>
          </a:p>
        </p:txBody>
      </p:sp>
      <p:sp>
        <p:nvSpPr>
          <p:cNvPr id="370" name="Shape 37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6109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C8A1527B-13BC-487B-AECF-F673150A921B}" type="slidenum">
              <a:rPr lang="en-GB" smtClean="0"/>
              <a:t>9</a:t>
            </a:fld>
            <a:endParaRPr lang="en-GB"/>
          </a:p>
        </p:txBody>
      </p:sp>
    </p:spTree>
    <p:extLst>
      <p:ext uri="{BB962C8B-B14F-4D97-AF65-F5344CB8AC3E}">
        <p14:creationId xmlns:p14="http://schemas.microsoft.com/office/powerpoint/2010/main" val="7140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26346C-C2FB-47DC-967C-085C8C5E66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417838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6346C-C2FB-47DC-967C-085C8C5E66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112533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6346C-C2FB-47DC-967C-085C8C5E66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354343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Rectangle 4"/>
          <p:cNvSpPr/>
          <p:nvPr userDrawn="1"/>
        </p:nvSpPr>
        <p:spPr>
          <a:xfrm>
            <a:off x="188913" y="1157288"/>
            <a:ext cx="8766175" cy="5448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0" rIns="0" bIns="0" anchor="ctr"/>
          <a:lstStyle/>
          <a:p>
            <a:pPr algn="ctr" eaLnBrk="1" fontAlgn="auto" hangingPunct="1">
              <a:spcBef>
                <a:spcPts val="0"/>
              </a:spcBef>
              <a:spcAft>
                <a:spcPts val="0"/>
              </a:spcAft>
              <a:defRPr/>
            </a:pPr>
            <a:endParaRPr lang="en-US">
              <a:solidFill>
                <a:srgbClr val="FFFFFF"/>
              </a:solidFill>
            </a:endParaRPr>
          </a:p>
        </p:txBody>
      </p:sp>
      <p:pic>
        <p:nvPicPr>
          <p:cNvPr id="6" name="Picture 9" descr="MSI_Logo-with-strapline_RG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88913" y="250825"/>
            <a:ext cx="21637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4251325" y="6116638"/>
            <a:ext cx="4383088" cy="269875"/>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cxnSp>
        <p:nvCxnSpPr>
          <p:cNvPr id="8" name="Straight Connector 7"/>
          <p:cNvCxnSpPr/>
          <p:nvPr userDrawn="1"/>
        </p:nvCxnSpPr>
        <p:spPr>
          <a:xfrm>
            <a:off x="277813" y="6105525"/>
            <a:ext cx="8356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549275" y="1576006"/>
            <a:ext cx="6371572" cy="1298646"/>
          </a:xfrm>
          <a:prstGeom prst="rect">
            <a:avLst/>
          </a:prstGeom>
        </p:spPr>
        <p:txBody>
          <a:bodyPr bIns="0">
            <a:spAutoFit/>
          </a:bodyPr>
          <a:lstStyle>
            <a:lvl1pPr algn="l">
              <a:lnSpc>
                <a:spcPts val="5000"/>
              </a:lnSpc>
              <a:defRPr sz="4800" b="1">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549275" y="3119137"/>
            <a:ext cx="6371572" cy="1187077"/>
          </a:xfrm>
          <a:prstGeom prst="rect">
            <a:avLst/>
          </a:prstGeom>
        </p:spPr>
        <p:txBody>
          <a:bodyPr bIns="0">
            <a:spAutoFit/>
          </a:bodyPr>
          <a:lstStyle>
            <a:lvl1pPr marL="0" indent="0" algn="l">
              <a:lnSpc>
                <a:spcPts val="4700"/>
              </a:lnSpc>
              <a:buNone/>
              <a:defRPr sz="3200" b="1"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2"/>
          <p:cNvSpPr>
            <a:spLocks noGrp="1"/>
          </p:cNvSpPr>
          <p:nvPr>
            <p:ph type="body" sz="quarter" idx="11"/>
          </p:nvPr>
        </p:nvSpPr>
        <p:spPr>
          <a:xfrm>
            <a:off x="289125" y="6116181"/>
            <a:ext cx="6371571" cy="263798"/>
          </a:xfrm>
          <a:prstGeom prst="rect">
            <a:avLst/>
          </a:prstGeom>
        </p:spPr>
        <p:txBody>
          <a:bodyPr tIns="46800" bIns="36000" anchor="ctr">
            <a:normAutofit/>
          </a:bodyPr>
          <a:lstStyle>
            <a:lvl1pPr algn="l">
              <a:lnSpc>
                <a:spcPts val="1400"/>
              </a:lnSpc>
              <a:buNone/>
              <a:defRPr sz="1100" b="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50843728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cxnSp>
        <p:nvCxnSpPr>
          <p:cNvPr id="6" name="Straight Connector 5"/>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8" name="Footer Placeholder 23"/>
          <p:cNvSpPr txBox="1">
            <a:spLocks/>
          </p:cNvSpPr>
          <p:nvPr userDrawn="1"/>
        </p:nvSpPr>
        <p:spPr>
          <a:xfrm>
            <a:off x="252413" y="6319838"/>
            <a:ext cx="5834062" cy="247650"/>
          </a:xfrm>
          <a:prstGeom prst="rect">
            <a:avLst/>
          </a:prstGeom>
        </p:spPr>
        <p:txBody>
          <a:bodyPr lIns="0" rIns="0" anchor="ctr"/>
          <a:lstStyle>
            <a:defPPr>
              <a:defRPr lang="en-US"/>
            </a:defPPr>
            <a:lvl1pPr marL="0" algn="l" defTabSz="914400" rtl="0" eaLnBrk="1" latinLnBrk="0" hangingPunct="1">
              <a:defRPr lang="en-GB" sz="1100" kern="1200" baseline="0" dirty="0">
                <a:solidFill>
                  <a:srgbClr val="FFFFFF"/>
                </a:solidFill>
                <a:latin typeface="Arial" charset="0"/>
                <a:ea typeface="Arial Unicode MS" panose="020B0604020202020204" pitchFamily="34" charset="-128"/>
                <a:cs typeface="Arial Unicode MS" panose="020B0604020202020204"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t>Click to edit footer free text field</a:t>
            </a:r>
          </a:p>
        </p:txBody>
      </p:sp>
      <p:grpSp>
        <p:nvGrpSpPr>
          <p:cNvPr id="9" name="Group 13"/>
          <p:cNvGrpSpPr>
            <a:grpSpLocks/>
          </p:cNvGrpSpPr>
          <p:nvPr userDrawn="1"/>
        </p:nvGrpSpPr>
        <p:grpSpPr bwMode="auto">
          <a:xfrm>
            <a:off x="250825" y="0"/>
            <a:ext cx="2784475" cy="1539875"/>
            <a:chOff x="250825" y="0"/>
            <a:chExt cx="2784203" cy="1540042"/>
          </a:xfrm>
        </p:grpSpPr>
        <p:sp>
          <p:nvSpPr>
            <p:cNvPr id="10" name="Rectangle 9"/>
            <p:cNvSpPr/>
            <p:nvPr/>
          </p:nvSpPr>
          <p:spPr>
            <a:xfrm>
              <a:off x="250825" y="0"/>
              <a:ext cx="2784203" cy="154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pic>
          <p:nvPicPr>
            <p:cNvPr id="11" name="Picture 16" descr="MSI_Logo-with-strapline_RG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4320" y="442794"/>
              <a:ext cx="2164080" cy="78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itle 1"/>
          <p:cNvSpPr>
            <a:spLocks noGrp="1"/>
          </p:cNvSpPr>
          <p:nvPr>
            <p:ph type="ctrTitle"/>
          </p:nvPr>
        </p:nvSpPr>
        <p:spPr>
          <a:xfrm>
            <a:off x="435539" y="2851227"/>
            <a:ext cx="6753406" cy="1298646"/>
          </a:xfrm>
          <a:prstGeom prst="rect">
            <a:avLst/>
          </a:prstGeom>
        </p:spPr>
        <p:txBody>
          <a:bodyPr bIns="0">
            <a:spAutoFit/>
          </a:bodyPr>
          <a:lstStyle>
            <a:lvl1pPr algn="l">
              <a:lnSpc>
                <a:spcPts val="5000"/>
              </a:lnSpc>
              <a:defRPr sz="4800" b="1" i="0">
                <a:solidFill>
                  <a:srgbClr val="FFFFFF"/>
                </a:solidFill>
              </a:defRPr>
            </a:lvl1pPr>
          </a:lstStyle>
          <a:p>
            <a:r>
              <a:rPr lang="en-US"/>
              <a:t>Click to edit Master title style</a:t>
            </a:r>
            <a:endParaRPr lang="en-US" dirty="0"/>
          </a:p>
        </p:txBody>
      </p:sp>
      <p:sp>
        <p:nvSpPr>
          <p:cNvPr id="21" name="Subtitle 2"/>
          <p:cNvSpPr>
            <a:spLocks noGrp="1"/>
          </p:cNvSpPr>
          <p:nvPr>
            <p:ph type="subTitle" idx="1"/>
          </p:nvPr>
        </p:nvSpPr>
        <p:spPr>
          <a:xfrm>
            <a:off x="435539" y="4394358"/>
            <a:ext cx="6753406" cy="602729"/>
          </a:xfrm>
          <a:prstGeom prst="rect">
            <a:avLst/>
          </a:prstGeom>
        </p:spPr>
        <p:txBody>
          <a:bodyPr bIns="0">
            <a:spAutoFit/>
          </a:bodyPr>
          <a:lstStyle>
            <a:lvl1pPr marL="0" indent="0" algn="l">
              <a:lnSpc>
                <a:spcPts val="4700"/>
              </a:lnSpc>
              <a:buNone/>
              <a:defRPr sz="3200" b="1" i="0"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23"/>
          <p:cNvSpPr>
            <a:spLocks noGrp="1"/>
          </p:cNvSpPr>
          <p:nvPr>
            <p:ph type="ftr" sz="quarter" idx="10"/>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181240470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cxnSp>
        <p:nvCxnSpPr>
          <p:cNvPr id="7" name="Straight Connector 6"/>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9" name="Footer Placeholder 23"/>
          <p:cNvSpPr txBox="1">
            <a:spLocks/>
          </p:cNvSpPr>
          <p:nvPr userDrawn="1"/>
        </p:nvSpPr>
        <p:spPr>
          <a:xfrm>
            <a:off x="252413" y="6319838"/>
            <a:ext cx="5834062" cy="247650"/>
          </a:xfrm>
          <a:prstGeom prst="rect">
            <a:avLst/>
          </a:prstGeom>
        </p:spPr>
        <p:txBody>
          <a:bodyPr lIns="0" rIns="0" anchor="ctr"/>
          <a:lstStyle>
            <a:defPPr>
              <a:defRPr lang="en-US"/>
            </a:defPPr>
            <a:lvl1pPr marL="0" algn="l" defTabSz="914400" rtl="0" eaLnBrk="1" latinLnBrk="0" hangingPunct="1">
              <a:defRPr lang="en-GB" sz="1100" kern="1200" baseline="0" dirty="0">
                <a:solidFill>
                  <a:srgbClr val="FFFFFF"/>
                </a:solidFill>
                <a:latin typeface="Arial" charset="0"/>
                <a:ea typeface="Arial Unicode MS" panose="020B0604020202020204" pitchFamily="34" charset="-128"/>
                <a:cs typeface="Arial Unicode MS" panose="020B0604020202020204"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t>Click to edit footer free text field</a:t>
            </a:r>
          </a:p>
        </p:txBody>
      </p:sp>
      <p:grpSp>
        <p:nvGrpSpPr>
          <p:cNvPr id="10" name="Group 13"/>
          <p:cNvGrpSpPr>
            <a:grpSpLocks/>
          </p:cNvGrpSpPr>
          <p:nvPr userDrawn="1"/>
        </p:nvGrpSpPr>
        <p:grpSpPr bwMode="auto">
          <a:xfrm>
            <a:off x="250825" y="0"/>
            <a:ext cx="2784475" cy="1539875"/>
            <a:chOff x="250825" y="0"/>
            <a:chExt cx="2784203" cy="1540042"/>
          </a:xfrm>
        </p:grpSpPr>
        <p:sp>
          <p:nvSpPr>
            <p:cNvPr id="11" name="Rectangle 10"/>
            <p:cNvSpPr/>
            <p:nvPr/>
          </p:nvSpPr>
          <p:spPr>
            <a:xfrm>
              <a:off x="250825" y="0"/>
              <a:ext cx="2784203" cy="154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pic>
          <p:nvPicPr>
            <p:cNvPr id="12" name="Picture 16" descr="MSI_Logo-with-strapline_RG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4320" y="442794"/>
              <a:ext cx="2164080" cy="78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Picture Placeholder 13"/>
          <p:cNvSpPr>
            <a:spLocks noGrp="1"/>
          </p:cNvSpPr>
          <p:nvPr>
            <p:ph type="pic" sz="quarter" idx="10"/>
          </p:nvPr>
        </p:nvSpPr>
        <p:spPr>
          <a:xfrm>
            <a:off x="0" y="0"/>
            <a:ext cx="9144000" cy="6858000"/>
          </a:xfrm>
        </p:spPr>
        <p:txBody>
          <a:bodyPr lIns="5400000" tIns="360000" rIns="360000"/>
          <a:lstStyle>
            <a:lvl1pPr marL="0" indent="0" algn="ctr">
              <a:buNone/>
              <a:defRPr sz="1800" b="0" i="0" baseline="0">
                <a:solidFill>
                  <a:schemeClr val="accent3"/>
                </a:solidFill>
              </a:defRPr>
            </a:lvl1pPr>
          </a:lstStyle>
          <a:p>
            <a:pPr lvl="0"/>
            <a:r>
              <a:rPr lang="en-US" altLang="en-US" noProof="0"/>
              <a:t>Click icon to add picture</a:t>
            </a:r>
            <a:endParaRPr lang="en-US" altLang="en-US" noProof="0" dirty="0"/>
          </a:p>
        </p:txBody>
      </p:sp>
      <p:sp>
        <p:nvSpPr>
          <p:cNvPr id="20" name="Title 1"/>
          <p:cNvSpPr>
            <a:spLocks noGrp="1"/>
          </p:cNvSpPr>
          <p:nvPr>
            <p:ph type="ctrTitle"/>
          </p:nvPr>
        </p:nvSpPr>
        <p:spPr>
          <a:xfrm>
            <a:off x="435539" y="2851227"/>
            <a:ext cx="6753406" cy="1298646"/>
          </a:xfrm>
          <a:prstGeom prst="rect">
            <a:avLst/>
          </a:prstGeom>
        </p:spPr>
        <p:txBody>
          <a:bodyPr bIns="0">
            <a:spAutoFit/>
          </a:bodyPr>
          <a:lstStyle>
            <a:lvl1pPr algn="l">
              <a:lnSpc>
                <a:spcPts val="5000"/>
              </a:lnSpc>
              <a:defRPr sz="4800" b="1" i="0">
                <a:solidFill>
                  <a:srgbClr val="FFFFFF"/>
                </a:solidFill>
              </a:defRPr>
            </a:lvl1pPr>
          </a:lstStyle>
          <a:p>
            <a:r>
              <a:rPr lang="en-US"/>
              <a:t>Click to edit Master title style</a:t>
            </a:r>
            <a:endParaRPr lang="en-US" dirty="0"/>
          </a:p>
        </p:txBody>
      </p:sp>
      <p:sp>
        <p:nvSpPr>
          <p:cNvPr id="21" name="Subtitle 2"/>
          <p:cNvSpPr>
            <a:spLocks noGrp="1"/>
          </p:cNvSpPr>
          <p:nvPr>
            <p:ph type="subTitle" idx="1"/>
          </p:nvPr>
        </p:nvSpPr>
        <p:spPr>
          <a:xfrm>
            <a:off x="435539" y="4394358"/>
            <a:ext cx="6753406" cy="602729"/>
          </a:xfrm>
          <a:prstGeom prst="rect">
            <a:avLst/>
          </a:prstGeom>
        </p:spPr>
        <p:txBody>
          <a:bodyPr bIns="0">
            <a:spAutoFit/>
          </a:bodyPr>
          <a:lstStyle>
            <a:lvl1pPr marL="0" indent="0" algn="l">
              <a:lnSpc>
                <a:spcPts val="4700"/>
              </a:lnSpc>
              <a:buNone/>
              <a:defRPr sz="3200" b="1" i="0"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405077417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slide">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3" name="Text Placeholder 12"/>
          <p:cNvSpPr>
            <a:spLocks noGrp="1"/>
          </p:cNvSpPr>
          <p:nvPr>
            <p:ph type="body" sz="quarter" idx="10"/>
          </p:nvPr>
        </p:nvSpPr>
        <p:spPr>
          <a:xfrm>
            <a:off x="252000" y="3608388"/>
            <a:ext cx="8640209" cy="1779461"/>
          </a:xfrm>
        </p:spPr>
        <p:txBody>
          <a:bodyPr>
            <a:spAutoFit/>
          </a:bodyPr>
          <a:lstStyle>
            <a:lvl1pPr marL="0" indent="0">
              <a:buNone/>
              <a:defRPr lang="en-US" altLang="en-US" sz="6200" b="1" i="0" kern="1200" baseline="0" dirty="0" smtClean="0">
                <a:solidFill>
                  <a:srgbClr val="FFFFFF"/>
                </a:solidFill>
                <a:latin typeface="+mj-lt"/>
                <a:ea typeface="+mj-ea"/>
                <a:cs typeface="+mj-cs"/>
              </a:defRPr>
            </a:lvl1pPr>
            <a:lvl2pPr marL="180000" indent="0">
              <a:buNone/>
              <a:defRPr lang="en-US" altLang="en-US" sz="4800" b="1" kern="1200" dirty="0" smtClean="0">
                <a:solidFill>
                  <a:srgbClr val="FFFFFF"/>
                </a:solidFill>
                <a:latin typeface="+mj-lt"/>
                <a:ea typeface="+mj-ea"/>
                <a:cs typeface="+mj-cs"/>
              </a:defRPr>
            </a:lvl2pPr>
            <a:lvl3pPr marL="360000" indent="0">
              <a:buNone/>
              <a:defRPr lang="en-US" altLang="en-US" sz="4800" b="1" kern="1200" dirty="0" smtClean="0">
                <a:solidFill>
                  <a:srgbClr val="FFFFFF"/>
                </a:solidFill>
                <a:latin typeface="+mj-lt"/>
                <a:ea typeface="+mj-ea"/>
                <a:cs typeface="+mj-cs"/>
              </a:defRPr>
            </a:lvl3pPr>
            <a:lvl4pPr marL="540000" indent="0">
              <a:buNone/>
              <a:defRPr lang="en-US" altLang="en-US" sz="4800" b="1" kern="1200" dirty="0" smtClean="0">
                <a:solidFill>
                  <a:srgbClr val="FFFFFF"/>
                </a:solidFill>
                <a:latin typeface="+mj-lt"/>
                <a:ea typeface="+mj-ea"/>
                <a:cs typeface="+mj-cs"/>
              </a:defRPr>
            </a:lvl4pPr>
            <a:lvl5pPr marL="720000" indent="0">
              <a:buNone/>
              <a:defRPr lang="en-GB" altLang="en-US" sz="4800" b="1" kern="1200" dirty="0">
                <a:solidFill>
                  <a:srgbClr val="FFFFFF"/>
                </a:solidFill>
                <a:latin typeface="+mj-lt"/>
                <a:ea typeface="+mj-ea"/>
                <a:cs typeface="+mj-cs"/>
              </a:defRPr>
            </a:lvl5pPr>
          </a:lstStyle>
          <a:p>
            <a:pPr lvl="0"/>
            <a:r>
              <a:rPr lang="en-US"/>
              <a:t>Click to edit Master text styles</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b="1" i="0">
                <a:solidFill>
                  <a:srgbClr val="FFFFFF"/>
                </a:solidFill>
                <a:latin typeface="+mj-lt"/>
              </a:defRPr>
            </a:lvl1pPr>
          </a:lstStyle>
          <a:p>
            <a:pPr lvl="0"/>
            <a:r>
              <a:rPr lang="en-US" altLang="en-US" dirty="0"/>
              <a:t>Click to edit Master title style</a:t>
            </a:r>
            <a:endParaRPr lang="en-GB" altLang="en-US" dirty="0"/>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36228576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5261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White Blue">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effectLst/>
              </a:defRPr>
            </a:lvl1pPr>
          </a:lstStyle>
          <a:p>
            <a:pPr lvl="0"/>
            <a:r>
              <a:rPr lang="en-US" altLang="en-US" dirty="0"/>
              <a:t>Click to edit Master title style</a:t>
            </a:r>
            <a:endParaRPr lang="en-GB" altLang="en-US" dirty="0"/>
          </a:p>
        </p:txBody>
      </p:sp>
      <p:sp>
        <p:nvSpPr>
          <p:cNvPr id="12"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defRPr sz="1400" i="0">
                <a:effectLst/>
              </a:defRPr>
            </a:lvl1pPr>
            <a:lvl2pPr>
              <a:defRPr sz="1400" i="0">
                <a:effectLst/>
              </a:defRPr>
            </a:lvl2pPr>
            <a:lvl3pPr>
              <a:defRPr sz="1200" i="0">
                <a:effectLst/>
              </a:defRPr>
            </a:lvl3pPr>
            <a:lvl4pPr>
              <a:defRPr sz="1200" i="0">
                <a:effectLst/>
              </a:defRPr>
            </a:lvl4pPr>
            <a:lvl5pPr>
              <a:defRPr sz="1200" i="0">
                <a:effectLst/>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5"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2"/>
                </a:solidFill>
                <a:effectLst/>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418583879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lumn - White Blue">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idx="10"/>
          </p:nvPr>
        </p:nvSpPr>
        <p:spPr bwMode="auto">
          <a:xfrm>
            <a:off x="262800" y="1537382"/>
            <a:ext cx="4212000" cy="4536000"/>
          </a:xfrm>
          <a:prstGeom prst="rect">
            <a:avLst/>
          </a:prstGeom>
          <a:noFill/>
          <a:ln w="9525">
            <a:noFill/>
            <a:miter lim="800000"/>
            <a:headEnd/>
            <a:tailEnd/>
          </a:ln>
        </p:spPr>
        <p:txBody>
          <a:bodyPr/>
          <a:lstStyle>
            <a:lvl1pP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6"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lvl1pPr>
          </a:lstStyle>
          <a:p>
            <a:pPr lvl="0"/>
            <a:r>
              <a:rPr lang="en-US" altLang="en-US" dirty="0"/>
              <a:t>Click to edit Master title style</a:t>
            </a:r>
            <a:endParaRPr lang="en-GB" altLang="en-US" dirty="0"/>
          </a:p>
        </p:txBody>
      </p:sp>
      <p:sp>
        <p:nvSpPr>
          <p:cNvPr id="21" name="Text Placeholder 2"/>
          <p:cNvSpPr>
            <a:spLocks noGrp="1"/>
          </p:cNvSpPr>
          <p:nvPr>
            <p:ph idx="11"/>
          </p:nvPr>
        </p:nvSpPr>
        <p:spPr bwMode="auto">
          <a:xfrm>
            <a:off x="4690691" y="1537382"/>
            <a:ext cx="4212000" cy="4536000"/>
          </a:xfrm>
          <a:prstGeom prst="rect">
            <a:avLst/>
          </a:prstGeom>
          <a:noFill/>
          <a:ln w="9525">
            <a:noFill/>
            <a:miter lim="800000"/>
            <a:headEnd/>
            <a:tailEnd/>
          </a:ln>
        </p:spPr>
        <p:txBody>
          <a:bodyPr/>
          <a:lstStyle>
            <a:lvl1pP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7" name="Footer Placeholder 23"/>
          <p:cNvSpPr>
            <a:spLocks noGrp="1"/>
          </p:cNvSpPr>
          <p:nvPr>
            <p:ph type="ftr" sz="quarter" idx="12"/>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251907201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lumn - White Blue">
    <p:spTree>
      <p:nvGrpSpPr>
        <p:cNvPr id="1" name=""/>
        <p:cNvGrpSpPr/>
        <p:nvPr/>
      </p:nvGrpSpPr>
      <p:grpSpPr>
        <a:xfrm>
          <a:off x="0" y="0"/>
          <a:ext cx="0" cy="0"/>
          <a:chOff x="0" y="0"/>
          <a:chExt cx="0" cy="0"/>
        </a:xfrm>
      </p:grpSpPr>
      <p:cxnSp>
        <p:nvCxnSpPr>
          <p:cNvPr id="7" name="Straight Connector 6"/>
          <p:cNvCxnSpPr/>
          <p:nvPr userDrawn="1"/>
        </p:nvCxnSpPr>
        <p:spPr>
          <a:xfrm>
            <a:off x="252413" y="468313"/>
            <a:ext cx="863917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idx="10"/>
          </p:nvPr>
        </p:nvSpPr>
        <p:spPr bwMode="auto">
          <a:xfrm>
            <a:off x="252000" y="1537382"/>
            <a:ext cx="2654316" cy="4536000"/>
          </a:xfrm>
          <a:prstGeom prst="rect">
            <a:avLst/>
          </a:prstGeom>
          <a:noFill/>
          <a:ln w="9525">
            <a:noFill/>
            <a:miter lim="800000"/>
            <a:headEnd/>
            <a:tailEnd/>
          </a:ln>
        </p:spPr>
        <p:txBody>
          <a:bodyPr/>
          <a:lstStyle>
            <a:lvl1pP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21" name="Text Placeholder 2"/>
          <p:cNvSpPr>
            <a:spLocks noGrp="1"/>
          </p:cNvSpPr>
          <p:nvPr>
            <p:ph idx="11"/>
          </p:nvPr>
        </p:nvSpPr>
        <p:spPr bwMode="auto">
          <a:xfrm>
            <a:off x="3235654" y="1537382"/>
            <a:ext cx="2659345" cy="4536000"/>
          </a:xfrm>
          <a:prstGeom prst="rect">
            <a:avLst/>
          </a:prstGeom>
          <a:noFill/>
          <a:ln w="9525">
            <a:noFill/>
            <a:miter lim="800000"/>
            <a:headEnd/>
            <a:tailEnd/>
          </a:ln>
        </p:spPr>
        <p:txBody>
          <a:bodyPr/>
          <a:lstStyle>
            <a:lvl1pP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 name="Text Placeholder 2"/>
          <p:cNvSpPr>
            <a:spLocks noGrp="1"/>
          </p:cNvSpPr>
          <p:nvPr>
            <p:ph idx="12"/>
          </p:nvPr>
        </p:nvSpPr>
        <p:spPr bwMode="auto">
          <a:xfrm>
            <a:off x="6224337" y="1537382"/>
            <a:ext cx="2659345" cy="4536000"/>
          </a:xfrm>
          <a:prstGeom prst="rect">
            <a:avLst/>
          </a:prstGeom>
          <a:noFill/>
          <a:ln w="9525">
            <a:noFill/>
            <a:miter lim="800000"/>
            <a:headEnd/>
            <a:tailEnd/>
          </a:ln>
        </p:spPr>
        <p:txBody>
          <a:bodyPr/>
          <a:lstStyle>
            <a:lvl1pP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6"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lvl1pPr>
          </a:lstStyle>
          <a:p>
            <a:pPr lvl="0"/>
            <a:r>
              <a:rPr lang="en-US" altLang="en-US" dirty="0"/>
              <a:t>Click to edit Master title style</a:t>
            </a:r>
            <a:endParaRPr lang="en-GB" altLang="en-US" dirty="0"/>
          </a:p>
        </p:txBody>
      </p:sp>
      <p:sp>
        <p:nvSpPr>
          <p:cNvPr id="8"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25909139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6346C-C2FB-47DC-967C-085C8C5E66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619417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White Blue">
    <p:spTree>
      <p:nvGrpSpPr>
        <p:cNvPr id="1" name=""/>
        <p:cNvGrpSpPr/>
        <p:nvPr/>
      </p:nvGrpSpPr>
      <p:grpSpPr>
        <a:xfrm>
          <a:off x="0" y="0"/>
          <a:ext cx="0" cy="0"/>
          <a:chOff x="0" y="0"/>
          <a:chExt cx="0" cy="0"/>
        </a:xfrm>
      </p:grpSpPr>
      <p:cxnSp>
        <p:nvCxnSpPr>
          <p:cNvPr id="3" name="Straight Connector 2"/>
          <p:cNvCxnSpPr/>
          <p:nvPr userDrawn="1"/>
        </p:nvCxnSpPr>
        <p:spPr>
          <a:xfrm>
            <a:off x="252413" y="468313"/>
            <a:ext cx="863917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lvl1pPr>
          </a:lstStyle>
          <a:p>
            <a:pPr lvl="0"/>
            <a:r>
              <a:rPr lang="en-US" altLang="en-US" dirty="0"/>
              <a:t>Click to edit Master title style</a:t>
            </a:r>
            <a:endParaRPr lang="en-GB" altLang="en-US" dirty="0"/>
          </a:p>
        </p:txBody>
      </p:sp>
      <p:sp>
        <p:nvSpPr>
          <p:cNvPr id="4" name="Footer Placeholder 23"/>
          <p:cNvSpPr>
            <a:spLocks noGrp="1"/>
          </p:cNvSpPr>
          <p:nvPr>
            <p:ph type="ftr" sz="quarter" idx="10"/>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353372243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60350"/>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rgbClr val="FFFFFF"/>
                </a:solidFill>
              </a:defRPr>
            </a:lvl1pPr>
          </a:lstStyle>
          <a:p>
            <a:pPr lvl="0"/>
            <a:r>
              <a:rPr lang="en-US" altLang="en-US" dirty="0"/>
              <a:t>Click to edit Master title style</a:t>
            </a:r>
            <a:endParaRPr lang="en-GB" altLang="en-US" dirty="0"/>
          </a:p>
        </p:txBody>
      </p:sp>
      <p:sp>
        <p:nvSpPr>
          <p:cNvPr id="9"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buClrTx/>
              <a:defRPr sz="1400" i="0">
                <a:solidFill>
                  <a:schemeClr val="bg1"/>
                </a:solidFill>
              </a:defRPr>
            </a:lvl1pPr>
            <a:lvl2pPr>
              <a:buClrTx/>
              <a:defRPr sz="1400" i="0">
                <a:solidFill>
                  <a:schemeClr val="bg1"/>
                </a:solidFill>
              </a:defRPr>
            </a:lvl2pPr>
            <a:lvl3pPr>
              <a:defRPr sz="1200" i="0">
                <a:solidFill>
                  <a:schemeClr val="bg1"/>
                </a:solidFill>
              </a:defRPr>
            </a:lvl3pPr>
            <a:lvl4pPr>
              <a:defRPr sz="1200" i="0">
                <a:solidFill>
                  <a:schemeClr val="bg1"/>
                </a:solidFill>
              </a:defRPr>
            </a:lvl4pPr>
            <a:lvl5pPr>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106841559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lumn - Blu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rgbClr val="FFFFFF"/>
                </a:solidFill>
              </a:defRPr>
            </a:lvl1pPr>
          </a:lstStyle>
          <a:p>
            <a:pPr lvl="0"/>
            <a:r>
              <a:rPr lang="en-US" altLang="en-US" dirty="0"/>
              <a:t>Click to edit Master title style</a:t>
            </a:r>
            <a:endParaRPr lang="en-GB" altLang="en-US" dirty="0"/>
          </a:p>
        </p:txBody>
      </p:sp>
      <p:sp>
        <p:nvSpPr>
          <p:cNvPr id="13" name="Text Placeholder 2"/>
          <p:cNvSpPr>
            <a:spLocks noGrp="1"/>
          </p:cNvSpPr>
          <p:nvPr>
            <p:ph idx="10"/>
          </p:nvPr>
        </p:nvSpPr>
        <p:spPr bwMode="auto">
          <a:xfrm>
            <a:off x="262800" y="1537382"/>
            <a:ext cx="4212000" cy="4536000"/>
          </a:xfrm>
          <a:prstGeom prst="rect">
            <a:avLst/>
          </a:prstGeom>
          <a:noFill/>
          <a:ln w="9525">
            <a:noFill/>
            <a:miter lim="800000"/>
            <a:headEnd/>
            <a:tailEnd/>
          </a:ln>
        </p:spPr>
        <p:txBody>
          <a:bodyPr/>
          <a:lstStyle>
            <a:lvl1pPr>
              <a:buClrTx/>
              <a:defRPr sz="1400" i="0">
                <a:solidFill>
                  <a:srgbClr val="FFFFFF"/>
                </a:solidFill>
              </a:defRPr>
            </a:lvl1pPr>
            <a:lvl2pPr>
              <a:buClrTx/>
              <a:defRPr sz="1400" i="0">
                <a:solidFill>
                  <a:srgbClr val="FFFFFF"/>
                </a:solidFill>
              </a:defRPr>
            </a:lvl2pPr>
            <a:lvl3pPr>
              <a:buClrTx/>
              <a:defRPr sz="1200" i="0">
                <a:solidFill>
                  <a:srgbClr val="FFFFFF"/>
                </a:solidFill>
              </a:defRPr>
            </a:lvl3pPr>
            <a:lvl4pPr>
              <a:buClrTx/>
              <a:defRPr sz="1200" i="0">
                <a:solidFill>
                  <a:srgbClr val="FFFFFF"/>
                </a:solidFill>
              </a:defRPr>
            </a:lvl4pPr>
            <a:lvl5pPr>
              <a:buClrTx/>
              <a:defRPr sz="1200" i="0">
                <a:solidFill>
                  <a:srgbClr val="FFFFFF"/>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9" name="Text Placeholder 2"/>
          <p:cNvSpPr>
            <a:spLocks noGrp="1"/>
          </p:cNvSpPr>
          <p:nvPr>
            <p:ph idx="11"/>
          </p:nvPr>
        </p:nvSpPr>
        <p:spPr bwMode="auto">
          <a:xfrm>
            <a:off x="4680000" y="1537382"/>
            <a:ext cx="4212000" cy="4536000"/>
          </a:xfrm>
          <a:prstGeom prst="rect">
            <a:avLst/>
          </a:prstGeom>
          <a:noFill/>
          <a:ln w="9525">
            <a:noFill/>
            <a:miter lim="800000"/>
            <a:headEnd/>
            <a:tailEnd/>
          </a:ln>
        </p:spPr>
        <p:txBody>
          <a:bodyPr/>
          <a:lstStyle>
            <a:lvl1pPr>
              <a:buClrTx/>
              <a:defRPr sz="1400" i="0">
                <a:solidFill>
                  <a:srgbClr val="FFFFFF"/>
                </a:solidFill>
              </a:defRPr>
            </a:lvl1pPr>
            <a:lvl2pPr>
              <a:buClrTx/>
              <a:defRPr sz="1400" i="0">
                <a:solidFill>
                  <a:srgbClr val="FFFFFF"/>
                </a:solidFill>
              </a:defRPr>
            </a:lvl2pPr>
            <a:lvl3pPr>
              <a:buClrTx/>
              <a:defRPr sz="1200" i="0">
                <a:solidFill>
                  <a:srgbClr val="FFFFFF"/>
                </a:solidFill>
              </a:defRPr>
            </a:lvl3pPr>
            <a:lvl4pPr>
              <a:buClrTx/>
              <a:defRPr sz="1200" i="0">
                <a:solidFill>
                  <a:srgbClr val="FFFFFF"/>
                </a:solidFill>
              </a:defRPr>
            </a:lvl4pPr>
            <a:lvl5pPr>
              <a:buClrTx/>
              <a:defRPr sz="1200" i="0">
                <a:solidFill>
                  <a:srgbClr val="FFFFFF"/>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8" name="Footer Placeholder 23"/>
          <p:cNvSpPr>
            <a:spLocks noGrp="1"/>
          </p:cNvSpPr>
          <p:nvPr>
            <p:ph type="ftr" sz="quarter" idx="12"/>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408521320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olumn - Blue">
    <p:bg>
      <p:bgPr>
        <a:solidFill>
          <a:schemeClr val="tx2"/>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rgbClr val="FFFFFF"/>
                </a:solidFill>
              </a:defRPr>
            </a:lvl1pPr>
          </a:lstStyle>
          <a:p>
            <a:pPr lvl="0"/>
            <a:r>
              <a:rPr lang="en-US" altLang="en-US" dirty="0"/>
              <a:t>Click to edit Master title style</a:t>
            </a:r>
            <a:endParaRPr lang="en-GB" altLang="en-US" dirty="0"/>
          </a:p>
        </p:txBody>
      </p:sp>
      <p:sp>
        <p:nvSpPr>
          <p:cNvPr id="18" name="Text Placeholder 2"/>
          <p:cNvSpPr>
            <a:spLocks noGrp="1"/>
          </p:cNvSpPr>
          <p:nvPr>
            <p:ph idx="10"/>
          </p:nvPr>
        </p:nvSpPr>
        <p:spPr bwMode="auto">
          <a:xfrm>
            <a:off x="252000" y="1537382"/>
            <a:ext cx="2654316" cy="4536000"/>
          </a:xfrm>
          <a:prstGeom prst="rect">
            <a:avLst/>
          </a:prstGeom>
          <a:noFill/>
          <a:ln w="9525">
            <a:noFill/>
            <a:miter lim="800000"/>
            <a:headEnd/>
            <a:tailEnd/>
          </a:ln>
        </p:spPr>
        <p:txBody>
          <a:bodyPr/>
          <a:lstStyle>
            <a:lvl1pPr>
              <a:buClr>
                <a:schemeClr val="bg1"/>
              </a:buClr>
              <a:defRPr sz="1400" i="0">
                <a:solidFill>
                  <a:schemeClr val="bg1"/>
                </a:solidFill>
              </a:defRPr>
            </a:lvl1pPr>
            <a:lvl2pPr>
              <a:buClr>
                <a:schemeClr val="bg1"/>
              </a:buClr>
              <a:defRPr sz="1400" i="0">
                <a:solidFill>
                  <a:schemeClr val="bg1"/>
                </a:solidFill>
              </a:defRPr>
            </a:lvl2pPr>
            <a:lvl3pPr>
              <a:buClr>
                <a:schemeClr val="bg1"/>
              </a:buClr>
              <a:defRPr sz="1200" i="0">
                <a:solidFill>
                  <a:schemeClr val="bg1"/>
                </a:solidFill>
              </a:defRPr>
            </a:lvl3pPr>
            <a:lvl4pPr>
              <a:buClr>
                <a:schemeClr val="bg1"/>
              </a:buClr>
              <a:defRPr sz="1200" i="0">
                <a:solidFill>
                  <a:schemeClr val="bg1"/>
                </a:solidFill>
              </a:defRPr>
            </a:lvl4pPr>
            <a:lvl5pPr>
              <a:buClr>
                <a:schemeClr val="bg1"/>
              </a:buClr>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20" name="Text Placeholder 2"/>
          <p:cNvSpPr>
            <a:spLocks noGrp="1"/>
          </p:cNvSpPr>
          <p:nvPr>
            <p:ph idx="11"/>
          </p:nvPr>
        </p:nvSpPr>
        <p:spPr bwMode="auto">
          <a:xfrm>
            <a:off x="3235654" y="1537382"/>
            <a:ext cx="2659345" cy="4536000"/>
          </a:xfrm>
          <a:prstGeom prst="rect">
            <a:avLst/>
          </a:prstGeom>
          <a:noFill/>
          <a:ln w="9525">
            <a:noFill/>
            <a:miter lim="800000"/>
            <a:headEnd/>
            <a:tailEnd/>
          </a:ln>
        </p:spPr>
        <p:txBody>
          <a:bodyPr/>
          <a:lstStyle>
            <a:lvl1pPr>
              <a:buClrTx/>
              <a:defRPr sz="1400" i="0">
                <a:solidFill>
                  <a:schemeClr val="bg1"/>
                </a:solidFill>
              </a:defRPr>
            </a:lvl1pPr>
            <a:lvl2pPr>
              <a:buClrTx/>
              <a:defRPr sz="1400" i="0">
                <a:solidFill>
                  <a:schemeClr val="bg1"/>
                </a:solidFill>
              </a:defRPr>
            </a:lvl2pPr>
            <a:lvl3pPr>
              <a:buClrTx/>
              <a:defRPr sz="1200" i="0">
                <a:solidFill>
                  <a:schemeClr val="bg1"/>
                </a:solidFill>
              </a:defRPr>
            </a:lvl3pPr>
            <a:lvl4pPr>
              <a:buClrTx/>
              <a:defRPr sz="1200" i="0">
                <a:solidFill>
                  <a:schemeClr val="bg1"/>
                </a:solidFill>
              </a:defRPr>
            </a:lvl4pPr>
            <a:lvl5pPr>
              <a:buClrTx/>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21" name="Text Placeholder 2"/>
          <p:cNvSpPr>
            <a:spLocks noGrp="1"/>
          </p:cNvSpPr>
          <p:nvPr>
            <p:ph idx="12"/>
          </p:nvPr>
        </p:nvSpPr>
        <p:spPr bwMode="auto">
          <a:xfrm>
            <a:off x="6224337" y="1537382"/>
            <a:ext cx="2659345" cy="4536000"/>
          </a:xfrm>
          <a:prstGeom prst="rect">
            <a:avLst/>
          </a:prstGeom>
          <a:noFill/>
          <a:ln w="9525">
            <a:noFill/>
            <a:miter lim="800000"/>
            <a:headEnd/>
            <a:tailEnd/>
          </a:ln>
        </p:spPr>
        <p:txBody>
          <a:bodyPr/>
          <a:lstStyle>
            <a:lvl1pPr>
              <a:buClr>
                <a:schemeClr val="bg1"/>
              </a:buClr>
              <a:defRPr sz="1400" i="0">
                <a:solidFill>
                  <a:schemeClr val="bg1"/>
                </a:solidFill>
              </a:defRPr>
            </a:lvl1pPr>
            <a:lvl2pPr>
              <a:defRPr sz="1400" i="0">
                <a:solidFill>
                  <a:schemeClr val="bg1"/>
                </a:solidFill>
              </a:defRPr>
            </a:lvl2pPr>
            <a:lvl3pPr>
              <a:defRPr sz="1200" i="0">
                <a:solidFill>
                  <a:schemeClr val="bg1"/>
                </a:solidFill>
              </a:defRPr>
            </a:lvl3pPr>
            <a:lvl4pPr>
              <a:defRPr sz="1200" i="0">
                <a:solidFill>
                  <a:schemeClr val="bg1"/>
                </a:solidFill>
              </a:defRPr>
            </a:lvl4pPr>
            <a:lvl5pPr>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9"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78824200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b="1" i="0">
                <a:solidFill>
                  <a:srgbClr val="FFFFFF"/>
                </a:solidFill>
                <a:latin typeface="+mj-lt"/>
              </a:defRPr>
            </a:lvl1pPr>
          </a:lstStyle>
          <a:p>
            <a:pPr lvl="0"/>
            <a:r>
              <a:rPr lang="en-US" altLang="en-US" dirty="0"/>
              <a:t>Click to edit Master title style</a:t>
            </a:r>
            <a:endParaRPr lang="en-GB" altLang="en-US" dirty="0"/>
          </a:p>
        </p:txBody>
      </p:sp>
      <p:sp>
        <p:nvSpPr>
          <p:cNvPr id="6" name="Footer Placeholder 23"/>
          <p:cNvSpPr>
            <a:spLocks noGrp="1"/>
          </p:cNvSpPr>
          <p:nvPr>
            <p:ph type="ftr" sz="quarter" idx="10"/>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97064988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White Magenta">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12"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buClr>
                <a:schemeClr val="accent2"/>
              </a:buCl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5"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374148007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lumn - White Magenta">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idx="10"/>
          </p:nvPr>
        </p:nvSpPr>
        <p:spPr bwMode="auto">
          <a:xfrm>
            <a:off x="262800" y="1537382"/>
            <a:ext cx="4212000" cy="4536000"/>
          </a:xfrm>
          <a:prstGeom prst="rect">
            <a:avLst/>
          </a:prstGeom>
          <a:noFill/>
          <a:ln w="9525">
            <a:noFill/>
            <a:miter lim="800000"/>
            <a:headEnd/>
            <a:tailEnd/>
          </a:ln>
        </p:spPr>
        <p:txBody>
          <a:bodyPr/>
          <a:lstStyle>
            <a:lvl1pPr>
              <a:buClr>
                <a:schemeClr val="accent2"/>
              </a:buCl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6"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8" name="Text Placeholder 2"/>
          <p:cNvSpPr>
            <a:spLocks noGrp="1"/>
          </p:cNvSpPr>
          <p:nvPr>
            <p:ph idx="11"/>
          </p:nvPr>
        </p:nvSpPr>
        <p:spPr bwMode="auto">
          <a:xfrm>
            <a:off x="4680000" y="1537382"/>
            <a:ext cx="4212000" cy="4536000"/>
          </a:xfrm>
          <a:prstGeom prst="rect">
            <a:avLst/>
          </a:prstGeom>
          <a:noFill/>
          <a:ln w="9525">
            <a:noFill/>
            <a:miter lim="800000"/>
            <a:headEnd/>
            <a:tailEnd/>
          </a:ln>
        </p:spPr>
        <p:txBody>
          <a:bodyPr/>
          <a:lstStyle>
            <a:lvl1pPr>
              <a:buClr>
                <a:schemeClr val="accent2"/>
              </a:buCl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7" name="Footer Placeholder 23"/>
          <p:cNvSpPr>
            <a:spLocks noGrp="1"/>
          </p:cNvSpPr>
          <p:nvPr>
            <p:ph type="ftr" sz="quarter" idx="12"/>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293128847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hree column - White Magenta">
    <p:spTree>
      <p:nvGrpSpPr>
        <p:cNvPr id="1" name=""/>
        <p:cNvGrpSpPr/>
        <p:nvPr/>
      </p:nvGrpSpPr>
      <p:grpSpPr>
        <a:xfrm>
          <a:off x="0" y="0"/>
          <a:ext cx="0" cy="0"/>
          <a:chOff x="0" y="0"/>
          <a:chExt cx="0" cy="0"/>
        </a:xfrm>
      </p:grpSpPr>
      <p:cxnSp>
        <p:nvCxnSpPr>
          <p:cNvPr id="6" name="Straight Connector 5"/>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7" name="Text Placeholder 2"/>
          <p:cNvSpPr>
            <a:spLocks noGrp="1"/>
          </p:cNvSpPr>
          <p:nvPr>
            <p:ph idx="10"/>
          </p:nvPr>
        </p:nvSpPr>
        <p:spPr bwMode="auto">
          <a:xfrm>
            <a:off x="252000" y="1537382"/>
            <a:ext cx="2654316" cy="4536000"/>
          </a:xfrm>
          <a:prstGeom prst="rect">
            <a:avLst/>
          </a:prstGeom>
          <a:noFill/>
          <a:ln w="9525">
            <a:noFill/>
            <a:miter lim="800000"/>
            <a:headEnd/>
            <a:tailEnd/>
          </a:ln>
        </p:spPr>
        <p:txBody>
          <a:bodyPr/>
          <a:lstStyle>
            <a:lvl1pPr>
              <a:buClr>
                <a:schemeClr val="accent2"/>
              </a:buCl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9" name="Text Placeholder 2"/>
          <p:cNvSpPr>
            <a:spLocks noGrp="1"/>
          </p:cNvSpPr>
          <p:nvPr>
            <p:ph idx="11"/>
          </p:nvPr>
        </p:nvSpPr>
        <p:spPr bwMode="auto">
          <a:xfrm>
            <a:off x="3235654" y="1537382"/>
            <a:ext cx="2659345" cy="4536000"/>
          </a:xfrm>
          <a:prstGeom prst="rect">
            <a:avLst/>
          </a:prstGeom>
          <a:noFill/>
          <a:ln w="9525">
            <a:noFill/>
            <a:miter lim="800000"/>
            <a:headEnd/>
            <a:tailEnd/>
          </a:ln>
        </p:spPr>
        <p:txBody>
          <a:bodyPr/>
          <a:lstStyle>
            <a:lvl1pPr>
              <a:buClr>
                <a:schemeClr val="accent2"/>
              </a:buCl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 name="Text Placeholder 2"/>
          <p:cNvSpPr>
            <a:spLocks noGrp="1"/>
          </p:cNvSpPr>
          <p:nvPr>
            <p:ph idx="12"/>
          </p:nvPr>
        </p:nvSpPr>
        <p:spPr bwMode="auto">
          <a:xfrm>
            <a:off x="6224337" y="1537382"/>
            <a:ext cx="2659345" cy="4536000"/>
          </a:xfrm>
          <a:prstGeom prst="rect">
            <a:avLst/>
          </a:prstGeom>
          <a:noFill/>
          <a:ln w="9525">
            <a:noFill/>
            <a:miter lim="800000"/>
            <a:headEnd/>
            <a:tailEnd/>
          </a:ln>
        </p:spPr>
        <p:txBody>
          <a:bodyPr/>
          <a:lstStyle>
            <a:lvl1pPr>
              <a:buClr>
                <a:schemeClr val="accent2"/>
              </a:buClr>
              <a:defRPr sz="1400" i="0"/>
            </a:lvl1pPr>
            <a:lvl2pPr>
              <a:defRPr sz="1400" i="0"/>
            </a:lvl2pPr>
            <a:lvl3pPr>
              <a:defRPr sz="1200" i="0"/>
            </a:lvl3pPr>
            <a:lvl4pPr>
              <a:defRPr sz="1200" i="0"/>
            </a:lvl4pPr>
            <a:lvl5pPr>
              <a:defRPr sz="1200" i="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8"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278900954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White Magenta">
    <p:spTree>
      <p:nvGrpSpPr>
        <p:cNvPr id="1" name=""/>
        <p:cNvGrpSpPr/>
        <p:nvPr/>
      </p:nvGrpSpPr>
      <p:grpSpPr>
        <a:xfrm>
          <a:off x="0" y="0"/>
          <a:ext cx="0" cy="0"/>
          <a:chOff x="0" y="0"/>
          <a:chExt cx="0" cy="0"/>
        </a:xfrm>
      </p:grpSpPr>
      <p:cxnSp>
        <p:nvCxnSpPr>
          <p:cNvPr id="3" name="Straight Connector 2"/>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4" name="Footer Placeholder 23"/>
          <p:cNvSpPr>
            <a:spLocks noGrp="1"/>
          </p:cNvSpPr>
          <p:nvPr>
            <p:ph type="ftr" sz="quarter" idx="10"/>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419134759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Magenta">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60350"/>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rgbClr val="FFFFFF"/>
                </a:solidFill>
              </a:defRPr>
            </a:lvl1pPr>
          </a:lstStyle>
          <a:p>
            <a:pPr lvl="0"/>
            <a:r>
              <a:rPr lang="en-US" altLang="en-US" dirty="0"/>
              <a:t>Click to edit Master title style</a:t>
            </a:r>
            <a:endParaRPr lang="en-GB" altLang="en-US" dirty="0"/>
          </a:p>
        </p:txBody>
      </p:sp>
      <p:sp>
        <p:nvSpPr>
          <p:cNvPr id="9"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buClrTx/>
              <a:defRPr sz="1400" i="0">
                <a:solidFill>
                  <a:schemeClr val="bg1"/>
                </a:solidFill>
              </a:defRPr>
            </a:lvl1pPr>
            <a:lvl2pPr>
              <a:buClrTx/>
              <a:defRPr sz="1400" i="0">
                <a:solidFill>
                  <a:schemeClr val="bg1"/>
                </a:solidFill>
              </a:defRPr>
            </a:lvl2pPr>
            <a:lvl3pPr>
              <a:defRPr sz="1200" i="0">
                <a:solidFill>
                  <a:schemeClr val="bg1"/>
                </a:solidFill>
              </a:defRPr>
            </a:lvl3pPr>
            <a:lvl4pPr>
              <a:defRPr sz="1200" i="0">
                <a:solidFill>
                  <a:schemeClr val="bg1"/>
                </a:solidFill>
              </a:defRPr>
            </a:lvl4pPr>
            <a:lvl5pPr>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79040085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6346C-C2FB-47DC-967C-085C8C5E66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2092162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lumn - Magenta">
    <p:bg>
      <p:bgPr>
        <a:solidFill>
          <a:schemeClr val="accent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rgbClr val="FFFFFF"/>
                </a:solidFill>
              </a:defRPr>
            </a:lvl1pPr>
          </a:lstStyle>
          <a:p>
            <a:pPr lvl="0"/>
            <a:r>
              <a:rPr lang="en-US" altLang="en-US" dirty="0"/>
              <a:t>Click to edit Master title style</a:t>
            </a:r>
            <a:endParaRPr lang="en-GB" altLang="en-US" dirty="0"/>
          </a:p>
        </p:txBody>
      </p:sp>
      <p:sp>
        <p:nvSpPr>
          <p:cNvPr id="13" name="Text Placeholder 2"/>
          <p:cNvSpPr>
            <a:spLocks noGrp="1"/>
          </p:cNvSpPr>
          <p:nvPr>
            <p:ph idx="10"/>
          </p:nvPr>
        </p:nvSpPr>
        <p:spPr bwMode="auto">
          <a:xfrm>
            <a:off x="262800" y="1537382"/>
            <a:ext cx="4212000" cy="4536000"/>
          </a:xfrm>
          <a:prstGeom prst="rect">
            <a:avLst/>
          </a:prstGeom>
          <a:noFill/>
          <a:ln w="9525">
            <a:noFill/>
            <a:miter lim="800000"/>
            <a:headEnd/>
            <a:tailEnd/>
          </a:ln>
        </p:spPr>
        <p:txBody>
          <a:bodyPr/>
          <a:lstStyle>
            <a:lvl1pPr>
              <a:buClrTx/>
              <a:defRPr sz="1400" i="0">
                <a:solidFill>
                  <a:srgbClr val="FFFFFF"/>
                </a:solidFill>
              </a:defRPr>
            </a:lvl1pPr>
            <a:lvl2pPr>
              <a:buClrTx/>
              <a:defRPr sz="1400" i="0">
                <a:solidFill>
                  <a:srgbClr val="FFFFFF"/>
                </a:solidFill>
              </a:defRPr>
            </a:lvl2pPr>
            <a:lvl3pPr>
              <a:buClrTx/>
              <a:defRPr sz="1200" i="0">
                <a:solidFill>
                  <a:srgbClr val="FFFFFF"/>
                </a:solidFill>
              </a:defRPr>
            </a:lvl3pPr>
            <a:lvl4pPr>
              <a:buClrTx/>
              <a:defRPr sz="1200" i="0">
                <a:solidFill>
                  <a:srgbClr val="FFFFFF"/>
                </a:solidFill>
              </a:defRPr>
            </a:lvl4pPr>
            <a:lvl5pPr>
              <a:buClrTx/>
              <a:defRPr sz="1200" i="0">
                <a:solidFill>
                  <a:srgbClr val="FFFFFF"/>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8" name="Text Placeholder 2"/>
          <p:cNvSpPr>
            <a:spLocks noGrp="1"/>
          </p:cNvSpPr>
          <p:nvPr>
            <p:ph idx="11"/>
          </p:nvPr>
        </p:nvSpPr>
        <p:spPr bwMode="auto">
          <a:xfrm>
            <a:off x="4690691" y="1537382"/>
            <a:ext cx="4212000" cy="4536000"/>
          </a:xfrm>
          <a:prstGeom prst="rect">
            <a:avLst/>
          </a:prstGeom>
          <a:noFill/>
          <a:ln w="9525">
            <a:noFill/>
            <a:miter lim="800000"/>
            <a:headEnd/>
            <a:tailEnd/>
          </a:ln>
        </p:spPr>
        <p:txBody>
          <a:bodyPr/>
          <a:lstStyle>
            <a:lvl1pPr>
              <a:buClrTx/>
              <a:defRPr sz="1400" i="0">
                <a:solidFill>
                  <a:srgbClr val="FFFFFF"/>
                </a:solidFill>
              </a:defRPr>
            </a:lvl1pPr>
            <a:lvl2pPr>
              <a:buClrTx/>
              <a:defRPr sz="1400" i="0">
                <a:solidFill>
                  <a:srgbClr val="FFFFFF"/>
                </a:solidFill>
              </a:defRPr>
            </a:lvl2pPr>
            <a:lvl3pPr>
              <a:buClrTx/>
              <a:defRPr sz="1200" i="0">
                <a:solidFill>
                  <a:srgbClr val="FFFFFF"/>
                </a:solidFill>
              </a:defRPr>
            </a:lvl3pPr>
            <a:lvl4pPr>
              <a:buClrTx/>
              <a:defRPr sz="1200" i="0">
                <a:solidFill>
                  <a:srgbClr val="FFFFFF"/>
                </a:solidFill>
              </a:defRPr>
            </a:lvl4pPr>
            <a:lvl5pPr>
              <a:buClrTx/>
              <a:defRPr sz="1200" i="0">
                <a:solidFill>
                  <a:srgbClr val="FFFFFF"/>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8" name="Footer Placeholder 23"/>
          <p:cNvSpPr>
            <a:spLocks noGrp="1"/>
          </p:cNvSpPr>
          <p:nvPr>
            <p:ph type="ftr" sz="quarter" idx="12"/>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128553093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three column - Magenta">
    <p:bg>
      <p:bgPr>
        <a:solidFill>
          <a:schemeClr val="accent2"/>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rgbClr val="FFFFFF"/>
                </a:solidFill>
              </a:defRPr>
            </a:lvl1pPr>
          </a:lstStyle>
          <a:p>
            <a:pPr lvl="0"/>
            <a:r>
              <a:rPr lang="en-US" altLang="en-US" dirty="0"/>
              <a:t>Click to edit Master title style</a:t>
            </a:r>
            <a:endParaRPr lang="en-GB" altLang="en-US" dirty="0"/>
          </a:p>
        </p:txBody>
      </p:sp>
      <p:sp>
        <p:nvSpPr>
          <p:cNvPr id="9" name="Text Placeholder 2"/>
          <p:cNvSpPr>
            <a:spLocks noGrp="1"/>
          </p:cNvSpPr>
          <p:nvPr>
            <p:ph idx="10"/>
          </p:nvPr>
        </p:nvSpPr>
        <p:spPr bwMode="auto">
          <a:xfrm>
            <a:off x="252000" y="1537382"/>
            <a:ext cx="2654316" cy="4536000"/>
          </a:xfrm>
          <a:prstGeom prst="rect">
            <a:avLst/>
          </a:prstGeom>
          <a:noFill/>
          <a:ln w="9525">
            <a:noFill/>
            <a:miter lim="800000"/>
            <a:headEnd/>
            <a:tailEnd/>
          </a:ln>
        </p:spPr>
        <p:txBody>
          <a:bodyPr/>
          <a:lstStyle>
            <a:lvl1pPr>
              <a:buClr>
                <a:schemeClr val="bg1"/>
              </a:buClr>
              <a:defRPr sz="1400" i="0">
                <a:solidFill>
                  <a:schemeClr val="bg1"/>
                </a:solidFill>
              </a:defRPr>
            </a:lvl1pPr>
            <a:lvl2pPr>
              <a:buClr>
                <a:schemeClr val="bg1"/>
              </a:buClr>
              <a:defRPr sz="1400" i="0">
                <a:solidFill>
                  <a:schemeClr val="bg1"/>
                </a:solidFill>
              </a:defRPr>
            </a:lvl2pPr>
            <a:lvl3pPr>
              <a:buClr>
                <a:schemeClr val="bg1"/>
              </a:buClr>
              <a:defRPr sz="1200" i="0">
                <a:solidFill>
                  <a:schemeClr val="bg1"/>
                </a:solidFill>
              </a:defRPr>
            </a:lvl3pPr>
            <a:lvl4pPr>
              <a:buClr>
                <a:schemeClr val="bg1"/>
              </a:buClr>
              <a:defRPr sz="1200" i="0">
                <a:solidFill>
                  <a:schemeClr val="bg1"/>
                </a:solidFill>
              </a:defRPr>
            </a:lvl4pPr>
            <a:lvl5pPr>
              <a:buClr>
                <a:schemeClr val="bg1"/>
              </a:buClr>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 name="Text Placeholder 2"/>
          <p:cNvSpPr>
            <a:spLocks noGrp="1"/>
          </p:cNvSpPr>
          <p:nvPr>
            <p:ph idx="11"/>
          </p:nvPr>
        </p:nvSpPr>
        <p:spPr bwMode="auto">
          <a:xfrm>
            <a:off x="3235654" y="1537382"/>
            <a:ext cx="2659345" cy="4536000"/>
          </a:xfrm>
          <a:prstGeom prst="rect">
            <a:avLst/>
          </a:prstGeom>
          <a:noFill/>
          <a:ln w="9525">
            <a:noFill/>
            <a:miter lim="800000"/>
            <a:headEnd/>
            <a:tailEnd/>
          </a:ln>
        </p:spPr>
        <p:txBody>
          <a:bodyPr/>
          <a:lstStyle>
            <a:lvl1pPr>
              <a:buClrTx/>
              <a:defRPr sz="1400" i="0">
                <a:solidFill>
                  <a:schemeClr val="bg1"/>
                </a:solidFill>
              </a:defRPr>
            </a:lvl1pPr>
            <a:lvl2pPr>
              <a:buClrTx/>
              <a:defRPr sz="1400" i="0">
                <a:solidFill>
                  <a:schemeClr val="bg1"/>
                </a:solidFill>
              </a:defRPr>
            </a:lvl2pPr>
            <a:lvl3pPr>
              <a:buClrTx/>
              <a:defRPr sz="1200" i="0">
                <a:solidFill>
                  <a:schemeClr val="bg1"/>
                </a:solidFill>
              </a:defRPr>
            </a:lvl3pPr>
            <a:lvl4pPr>
              <a:buClrTx/>
              <a:defRPr sz="1200" i="0">
                <a:solidFill>
                  <a:schemeClr val="bg1"/>
                </a:solidFill>
              </a:defRPr>
            </a:lvl4pPr>
            <a:lvl5pPr>
              <a:buClrTx/>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7" name="Text Placeholder 2"/>
          <p:cNvSpPr>
            <a:spLocks noGrp="1"/>
          </p:cNvSpPr>
          <p:nvPr>
            <p:ph idx="12"/>
          </p:nvPr>
        </p:nvSpPr>
        <p:spPr bwMode="auto">
          <a:xfrm>
            <a:off x="6224337" y="1537382"/>
            <a:ext cx="2659345" cy="4536000"/>
          </a:xfrm>
          <a:prstGeom prst="rect">
            <a:avLst/>
          </a:prstGeom>
          <a:noFill/>
          <a:ln w="9525">
            <a:noFill/>
            <a:miter lim="800000"/>
            <a:headEnd/>
            <a:tailEnd/>
          </a:ln>
        </p:spPr>
        <p:txBody>
          <a:bodyPr/>
          <a:lstStyle>
            <a:lvl1pPr>
              <a:buClr>
                <a:schemeClr val="bg1"/>
              </a:buClr>
              <a:defRPr sz="1400" i="0">
                <a:solidFill>
                  <a:schemeClr val="bg1"/>
                </a:solidFill>
              </a:defRPr>
            </a:lvl1pPr>
            <a:lvl2pPr>
              <a:defRPr sz="1400" i="0">
                <a:solidFill>
                  <a:schemeClr val="bg1"/>
                </a:solidFill>
              </a:defRPr>
            </a:lvl2pPr>
            <a:lvl3pPr>
              <a:defRPr sz="1200" i="0">
                <a:solidFill>
                  <a:schemeClr val="bg1"/>
                </a:solidFill>
              </a:defRPr>
            </a:lvl3pPr>
            <a:lvl4pPr>
              <a:defRPr sz="1200" i="0">
                <a:solidFill>
                  <a:schemeClr val="bg1"/>
                </a:solidFill>
              </a:defRPr>
            </a:lvl4pPr>
            <a:lvl5pPr>
              <a:defRPr sz="1200" i="0">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1"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186810793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two column - Light Magenta">
    <p:bg>
      <p:bgPr>
        <a:solidFill>
          <a:srgbClr val="FFBFE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52413" y="6308725"/>
            <a:ext cx="86391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BE0069"/>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bg1"/>
                </a:solidFill>
              </a:defRPr>
            </a:lvl1pPr>
          </a:lstStyle>
          <a:p>
            <a:pPr lvl="0"/>
            <a:r>
              <a:rPr lang="en-US" altLang="en-US" dirty="0"/>
              <a:t>Click to edit Master title style</a:t>
            </a:r>
            <a:endParaRPr lang="en-GB" altLang="en-US" dirty="0"/>
          </a:p>
        </p:txBody>
      </p:sp>
      <p:sp>
        <p:nvSpPr>
          <p:cNvPr id="6" name="Footer Placeholder 23"/>
          <p:cNvSpPr>
            <a:spLocks noGrp="1"/>
          </p:cNvSpPr>
          <p:nvPr>
            <p:ph type="ftr" sz="quarter" idx="10"/>
          </p:nvPr>
        </p:nvSpPr>
        <p:spPr/>
        <p:txBody>
          <a:bodyPr/>
          <a:lstStyle>
            <a:lvl1pPr marL="0" algn="l" defTabSz="914400" rtl="0" eaLnBrk="1" latinLnBrk="0" hangingPunct="1">
              <a:defRPr lang="en-GB" sz="1100" i="0" kern="1200" baseline="0" smtClean="0">
                <a:solidFill>
                  <a:schemeClr val="accent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BE0069"/>
                </a:solidFill>
              </a:rPr>
              <a:t>Click to edit footer free text field</a:t>
            </a:r>
          </a:p>
        </p:txBody>
      </p:sp>
    </p:spTree>
    <p:extLst>
      <p:ext uri="{BB962C8B-B14F-4D97-AF65-F5344CB8AC3E}">
        <p14:creationId xmlns:p14="http://schemas.microsoft.com/office/powerpoint/2010/main" val="315339939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 Light Magenta">
    <p:bg>
      <p:bgPr>
        <a:solidFill>
          <a:srgbClr val="FFBFE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60350"/>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BE0069"/>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9"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buClrTx/>
              <a:defRPr sz="1400" i="0">
                <a:solidFill>
                  <a:schemeClr val="accent2"/>
                </a:solidFill>
              </a:defRPr>
            </a:lvl1pPr>
            <a:lvl2pPr>
              <a:buClrTx/>
              <a:defRPr sz="1400" i="0">
                <a:solidFill>
                  <a:schemeClr val="accent2"/>
                </a:solidFill>
              </a:defRPr>
            </a:lvl2pPr>
            <a:lvl3pPr>
              <a:defRPr sz="1200" i="0">
                <a:solidFill>
                  <a:schemeClr val="accent2"/>
                </a:solidFill>
              </a:defRPr>
            </a:lvl3pPr>
            <a:lvl4pPr>
              <a:defRPr sz="1200" i="0">
                <a:solidFill>
                  <a:schemeClr val="accent2"/>
                </a:solidFill>
              </a:defRPr>
            </a:lvl4pPr>
            <a:lvl5pPr>
              <a:defRPr sz="1200" i="0">
                <a:solidFill>
                  <a:schemeClr val="accent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accent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BE0069"/>
                </a:solidFill>
              </a:rPr>
              <a:t>Click to edit footer free text field</a:t>
            </a:r>
          </a:p>
        </p:txBody>
      </p:sp>
    </p:spTree>
    <p:extLst>
      <p:ext uri="{BB962C8B-B14F-4D97-AF65-F5344CB8AC3E}">
        <p14:creationId xmlns:p14="http://schemas.microsoft.com/office/powerpoint/2010/main" val="216892074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two column - Light Magenta">
    <p:bg>
      <p:bgPr>
        <a:solidFill>
          <a:srgbClr val="FFBFE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52413" y="6308725"/>
            <a:ext cx="86391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BE0069"/>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13" name="Text Placeholder 2"/>
          <p:cNvSpPr>
            <a:spLocks noGrp="1"/>
          </p:cNvSpPr>
          <p:nvPr>
            <p:ph idx="10"/>
          </p:nvPr>
        </p:nvSpPr>
        <p:spPr bwMode="auto">
          <a:xfrm>
            <a:off x="262800" y="1537382"/>
            <a:ext cx="4212000" cy="4536000"/>
          </a:xfrm>
          <a:prstGeom prst="rect">
            <a:avLst/>
          </a:prstGeom>
          <a:noFill/>
          <a:ln w="9525">
            <a:noFill/>
            <a:miter lim="800000"/>
            <a:headEnd/>
            <a:tailEnd/>
          </a:ln>
        </p:spPr>
        <p:txBody>
          <a:bodyPr/>
          <a:lstStyle>
            <a:lvl1pPr>
              <a:buClrTx/>
              <a:defRPr sz="1400" i="0">
                <a:solidFill>
                  <a:schemeClr val="accent2"/>
                </a:solidFill>
              </a:defRPr>
            </a:lvl1pPr>
            <a:lvl2pPr>
              <a:buClrTx/>
              <a:defRPr sz="1400" i="0">
                <a:solidFill>
                  <a:schemeClr val="accent2"/>
                </a:solidFill>
              </a:defRPr>
            </a:lvl2pPr>
            <a:lvl3pPr>
              <a:buClrTx/>
              <a:defRPr sz="1200" i="0">
                <a:solidFill>
                  <a:schemeClr val="accent2"/>
                </a:solidFill>
              </a:defRPr>
            </a:lvl3pPr>
            <a:lvl4pPr>
              <a:buClrTx/>
              <a:defRPr sz="1200" i="0">
                <a:solidFill>
                  <a:schemeClr val="accent2"/>
                </a:solidFill>
              </a:defRPr>
            </a:lvl4pPr>
            <a:lvl5pPr>
              <a:buClrTx/>
              <a:defRPr sz="1200" i="0">
                <a:solidFill>
                  <a:schemeClr val="accent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8" name="Text Placeholder 2"/>
          <p:cNvSpPr>
            <a:spLocks noGrp="1"/>
          </p:cNvSpPr>
          <p:nvPr>
            <p:ph idx="11"/>
          </p:nvPr>
        </p:nvSpPr>
        <p:spPr bwMode="auto">
          <a:xfrm>
            <a:off x="4668953" y="1537382"/>
            <a:ext cx="4212000" cy="4536000"/>
          </a:xfrm>
          <a:prstGeom prst="rect">
            <a:avLst/>
          </a:prstGeom>
          <a:noFill/>
          <a:ln w="9525">
            <a:noFill/>
            <a:miter lim="800000"/>
            <a:headEnd/>
            <a:tailEnd/>
          </a:ln>
        </p:spPr>
        <p:txBody>
          <a:bodyPr/>
          <a:lstStyle>
            <a:lvl1pPr>
              <a:buClrTx/>
              <a:defRPr sz="1400" i="0">
                <a:solidFill>
                  <a:schemeClr val="accent2"/>
                </a:solidFill>
              </a:defRPr>
            </a:lvl1pPr>
            <a:lvl2pPr>
              <a:buClrTx/>
              <a:defRPr sz="1400" i="0">
                <a:solidFill>
                  <a:schemeClr val="accent2"/>
                </a:solidFill>
              </a:defRPr>
            </a:lvl2pPr>
            <a:lvl3pPr>
              <a:buClrTx/>
              <a:defRPr sz="1200" i="0">
                <a:solidFill>
                  <a:schemeClr val="accent2"/>
                </a:solidFill>
              </a:defRPr>
            </a:lvl3pPr>
            <a:lvl4pPr>
              <a:buClrTx/>
              <a:defRPr sz="1200" i="0">
                <a:solidFill>
                  <a:schemeClr val="accent2"/>
                </a:solidFill>
              </a:defRPr>
            </a:lvl4pPr>
            <a:lvl5pPr>
              <a:buClrTx/>
              <a:defRPr sz="1200" i="0">
                <a:solidFill>
                  <a:schemeClr val="accent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8" name="Footer Placeholder 23"/>
          <p:cNvSpPr>
            <a:spLocks noGrp="1"/>
          </p:cNvSpPr>
          <p:nvPr>
            <p:ph type="ftr" sz="quarter" idx="12"/>
          </p:nvPr>
        </p:nvSpPr>
        <p:spPr/>
        <p:txBody>
          <a:bodyPr/>
          <a:lstStyle>
            <a:lvl1pPr marL="0" algn="l" defTabSz="914400" rtl="0" eaLnBrk="1" latinLnBrk="0" hangingPunct="1">
              <a:defRPr lang="en-GB" sz="1100" i="0" kern="1200" baseline="0" smtClean="0">
                <a:solidFill>
                  <a:schemeClr val="accent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BE0069"/>
                </a:solidFill>
              </a:rPr>
              <a:t>Click to edit footer free text field</a:t>
            </a:r>
          </a:p>
        </p:txBody>
      </p:sp>
    </p:spTree>
    <p:extLst>
      <p:ext uri="{BB962C8B-B14F-4D97-AF65-F5344CB8AC3E}">
        <p14:creationId xmlns:p14="http://schemas.microsoft.com/office/powerpoint/2010/main" val="245830426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three column - Light Magenta">
    <p:bg>
      <p:bgPr>
        <a:solidFill>
          <a:srgbClr val="FFBFE2"/>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2413" y="6308725"/>
            <a:ext cx="86391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BE0069"/>
                </a:solidFill>
                <a:ea typeface="Arial Unicode MS" panose="020B0604020202020204" pitchFamily="34" charset="-128"/>
                <a:cs typeface="Arial Unicode MS" panose="020B0604020202020204" pitchFamily="34" charset="-128"/>
              </a:rPr>
              <a:t>MSI Reproductive Choices (MSIUK) International</a:t>
            </a:r>
          </a:p>
        </p:txBody>
      </p:sp>
      <p:sp>
        <p:nvSpPr>
          <p:cNvPr id="12"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9" name="Text Placeholder 2"/>
          <p:cNvSpPr>
            <a:spLocks noGrp="1"/>
          </p:cNvSpPr>
          <p:nvPr>
            <p:ph idx="10"/>
          </p:nvPr>
        </p:nvSpPr>
        <p:spPr bwMode="auto">
          <a:xfrm>
            <a:off x="252000" y="1537382"/>
            <a:ext cx="2654316" cy="4536000"/>
          </a:xfrm>
          <a:prstGeom prst="rect">
            <a:avLst/>
          </a:prstGeom>
          <a:noFill/>
          <a:ln w="9525">
            <a:noFill/>
            <a:miter lim="800000"/>
            <a:headEnd/>
            <a:tailEnd/>
          </a:ln>
        </p:spPr>
        <p:txBody>
          <a:bodyPr/>
          <a:lstStyle>
            <a:lvl1pPr>
              <a:buClrTx/>
              <a:defRPr sz="1400" i="0">
                <a:solidFill>
                  <a:schemeClr val="accent2"/>
                </a:solidFill>
              </a:defRPr>
            </a:lvl1pPr>
            <a:lvl2pPr>
              <a:buClrTx/>
              <a:defRPr sz="1400" i="0">
                <a:solidFill>
                  <a:schemeClr val="accent2"/>
                </a:solidFill>
              </a:defRPr>
            </a:lvl2pPr>
            <a:lvl3pPr>
              <a:buClrTx/>
              <a:defRPr sz="1200" i="0">
                <a:solidFill>
                  <a:schemeClr val="accent2"/>
                </a:solidFill>
              </a:defRPr>
            </a:lvl3pPr>
            <a:lvl4pPr>
              <a:buClrTx/>
              <a:defRPr sz="1200" i="0">
                <a:solidFill>
                  <a:schemeClr val="accent2"/>
                </a:solidFill>
              </a:defRPr>
            </a:lvl4pPr>
            <a:lvl5pPr>
              <a:buClrTx/>
              <a:defRPr sz="1200" i="0">
                <a:solidFill>
                  <a:schemeClr val="accent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 name="Text Placeholder 2"/>
          <p:cNvSpPr>
            <a:spLocks noGrp="1"/>
          </p:cNvSpPr>
          <p:nvPr>
            <p:ph idx="11"/>
          </p:nvPr>
        </p:nvSpPr>
        <p:spPr bwMode="auto">
          <a:xfrm>
            <a:off x="3235654" y="1537382"/>
            <a:ext cx="2659345" cy="4536000"/>
          </a:xfrm>
          <a:prstGeom prst="rect">
            <a:avLst/>
          </a:prstGeom>
          <a:noFill/>
          <a:ln w="9525">
            <a:noFill/>
            <a:miter lim="800000"/>
            <a:headEnd/>
            <a:tailEnd/>
          </a:ln>
        </p:spPr>
        <p:txBody>
          <a:bodyPr/>
          <a:lstStyle>
            <a:lvl1pPr>
              <a:buClrTx/>
              <a:defRPr sz="1400" i="0">
                <a:solidFill>
                  <a:schemeClr val="accent2"/>
                </a:solidFill>
              </a:defRPr>
            </a:lvl1pPr>
            <a:lvl2pPr>
              <a:buClrTx/>
              <a:defRPr sz="1400" i="0">
                <a:solidFill>
                  <a:schemeClr val="accent2"/>
                </a:solidFill>
              </a:defRPr>
            </a:lvl2pPr>
            <a:lvl3pPr>
              <a:buClrTx/>
              <a:defRPr sz="1200" i="0">
                <a:solidFill>
                  <a:schemeClr val="accent2"/>
                </a:solidFill>
              </a:defRPr>
            </a:lvl3pPr>
            <a:lvl4pPr>
              <a:buClrTx/>
              <a:defRPr sz="1200" i="0">
                <a:solidFill>
                  <a:schemeClr val="accent2"/>
                </a:solidFill>
              </a:defRPr>
            </a:lvl4pPr>
            <a:lvl5pPr>
              <a:buClrTx/>
              <a:defRPr sz="1200" i="0">
                <a:solidFill>
                  <a:schemeClr val="accent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7" name="Text Placeholder 2"/>
          <p:cNvSpPr>
            <a:spLocks noGrp="1"/>
          </p:cNvSpPr>
          <p:nvPr>
            <p:ph idx="12"/>
          </p:nvPr>
        </p:nvSpPr>
        <p:spPr bwMode="auto">
          <a:xfrm>
            <a:off x="6224337" y="1537382"/>
            <a:ext cx="2659345" cy="4536000"/>
          </a:xfrm>
          <a:prstGeom prst="rect">
            <a:avLst/>
          </a:prstGeom>
          <a:noFill/>
          <a:ln w="9525">
            <a:noFill/>
            <a:miter lim="800000"/>
            <a:headEnd/>
            <a:tailEnd/>
          </a:ln>
        </p:spPr>
        <p:txBody>
          <a:bodyPr/>
          <a:lstStyle>
            <a:lvl1pPr>
              <a:buClr>
                <a:schemeClr val="accent2"/>
              </a:buClr>
              <a:defRPr sz="1400" i="0">
                <a:solidFill>
                  <a:schemeClr val="accent2"/>
                </a:solidFill>
              </a:defRPr>
            </a:lvl1pPr>
            <a:lvl2pPr>
              <a:buClr>
                <a:schemeClr val="accent2"/>
              </a:buClr>
              <a:defRPr sz="1400" i="0">
                <a:solidFill>
                  <a:schemeClr val="accent2"/>
                </a:solidFill>
              </a:defRPr>
            </a:lvl2pPr>
            <a:lvl3pPr>
              <a:buClr>
                <a:schemeClr val="accent2"/>
              </a:buClr>
              <a:defRPr sz="1200" i="0">
                <a:solidFill>
                  <a:schemeClr val="accent2"/>
                </a:solidFill>
              </a:defRPr>
            </a:lvl3pPr>
            <a:lvl4pPr>
              <a:buClr>
                <a:schemeClr val="accent2"/>
              </a:buClr>
              <a:defRPr sz="1200" i="0">
                <a:solidFill>
                  <a:schemeClr val="accent2"/>
                </a:solidFill>
              </a:defRPr>
            </a:lvl4pPr>
            <a:lvl5pPr>
              <a:buClr>
                <a:schemeClr val="accent2"/>
              </a:buClr>
              <a:defRPr sz="1200" i="0">
                <a:solidFill>
                  <a:schemeClr val="accent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1"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chemeClr val="accent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BE0069"/>
                </a:solidFill>
              </a:rPr>
              <a:t>Click to edit footer free text field</a:t>
            </a:r>
          </a:p>
        </p:txBody>
      </p:sp>
    </p:spTree>
    <p:extLst>
      <p:ext uri="{BB962C8B-B14F-4D97-AF65-F5344CB8AC3E}">
        <p14:creationId xmlns:p14="http://schemas.microsoft.com/office/powerpoint/2010/main" val="99906534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Quote style 1 - Cyan">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4211638" y="468313"/>
            <a:ext cx="467995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4" name="Picture Placeholder 13"/>
          <p:cNvSpPr>
            <a:spLocks noGrp="1"/>
          </p:cNvSpPr>
          <p:nvPr>
            <p:ph type="pic" sz="quarter" idx="10"/>
          </p:nvPr>
        </p:nvSpPr>
        <p:spPr>
          <a:xfrm>
            <a:off x="0" y="0"/>
            <a:ext cx="3951288" cy="6858000"/>
          </a:xfrm>
        </p:spPr>
        <p:txBody>
          <a:bodyPr anchor="ctr"/>
          <a:lstStyle>
            <a:lvl1pPr marL="0" indent="0" algn="ctr">
              <a:buNone/>
              <a:defRPr sz="1800" b="1" i="0">
                <a:solidFill>
                  <a:schemeClr val="bg1"/>
                </a:solidFill>
              </a:defRPr>
            </a:lvl1pPr>
          </a:lstStyle>
          <a:p>
            <a:pPr lvl="0"/>
            <a:r>
              <a:rPr lang="en-US" altLang="en-US" noProof="0"/>
              <a:t>Click icon to add picture</a:t>
            </a:r>
            <a:endParaRPr lang="en-US" altLang="en-US" noProof="0" dirty="0"/>
          </a:p>
        </p:txBody>
      </p:sp>
      <p:sp>
        <p:nvSpPr>
          <p:cNvPr id="2" name="Title 1"/>
          <p:cNvSpPr>
            <a:spLocks noGrp="1"/>
          </p:cNvSpPr>
          <p:nvPr>
            <p:ph type="title"/>
          </p:nvPr>
        </p:nvSpPr>
        <p:spPr>
          <a:xfrm>
            <a:off x="4443842" y="1042893"/>
            <a:ext cx="4231631" cy="2428439"/>
          </a:xfrm>
        </p:spPr>
        <p:txBody>
          <a:bodyPr/>
          <a:lstStyle>
            <a:lvl1pPr>
              <a:defRPr sz="400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39810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 style 2 - Cyan">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467995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4" name="Picture Placeholder 13"/>
          <p:cNvSpPr>
            <a:spLocks noGrp="1"/>
          </p:cNvSpPr>
          <p:nvPr>
            <p:ph type="pic" sz="quarter" idx="10"/>
          </p:nvPr>
        </p:nvSpPr>
        <p:spPr>
          <a:xfrm>
            <a:off x="5163842" y="0"/>
            <a:ext cx="3951288" cy="6858000"/>
          </a:xfrm>
        </p:spPr>
        <p:txBody>
          <a:bodyPr anchor="ctr"/>
          <a:lstStyle>
            <a:lvl1pPr marL="0" indent="0" algn="ctr">
              <a:buNone/>
              <a:defRPr sz="1800" b="1" i="0">
                <a:solidFill>
                  <a:schemeClr val="bg1"/>
                </a:solidFill>
              </a:defRPr>
            </a:lvl1pPr>
          </a:lstStyle>
          <a:p>
            <a:pPr lvl="0"/>
            <a:r>
              <a:rPr lang="en-US" altLang="en-US" noProof="0"/>
              <a:t>Click icon to add picture</a:t>
            </a:r>
            <a:endParaRPr lang="en-US" altLang="en-US" noProof="0" dirty="0"/>
          </a:p>
        </p:txBody>
      </p:sp>
      <p:sp>
        <p:nvSpPr>
          <p:cNvPr id="2" name="Title 1"/>
          <p:cNvSpPr>
            <a:spLocks noGrp="1"/>
          </p:cNvSpPr>
          <p:nvPr>
            <p:ph type="title"/>
          </p:nvPr>
        </p:nvSpPr>
        <p:spPr>
          <a:xfrm>
            <a:off x="483842" y="1042893"/>
            <a:ext cx="4231631" cy="2428439"/>
          </a:xfrm>
        </p:spPr>
        <p:txBody>
          <a:bodyPr/>
          <a:lstStyle>
            <a:lvl1pPr>
              <a:defRPr sz="400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2418973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 style 1 - Magenta">
    <p:bg>
      <p:bgPr>
        <a:solidFill>
          <a:schemeClr val="accent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4211638" y="468313"/>
            <a:ext cx="467995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4" name="Picture Placeholder 13"/>
          <p:cNvSpPr>
            <a:spLocks noGrp="1"/>
          </p:cNvSpPr>
          <p:nvPr>
            <p:ph type="pic" sz="quarter" idx="10"/>
          </p:nvPr>
        </p:nvSpPr>
        <p:spPr>
          <a:xfrm>
            <a:off x="0" y="0"/>
            <a:ext cx="3951288" cy="6858000"/>
          </a:xfrm>
        </p:spPr>
        <p:txBody>
          <a:bodyPr anchor="ctr"/>
          <a:lstStyle>
            <a:lvl1pPr marL="0" indent="0" algn="ctr">
              <a:buNone/>
              <a:defRPr sz="1800" b="1" i="0">
                <a:solidFill>
                  <a:schemeClr val="bg1"/>
                </a:solidFill>
              </a:defRPr>
            </a:lvl1pPr>
          </a:lstStyle>
          <a:p>
            <a:pPr lvl="0"/>
            <a:r>
              <a:rPr lang="en-US" altLang="en-US" noProof="0"/>
              <a:t>Click icon to add picture</a:t>
            </a:r>
            <a:endParaRPr lang="en-US" altLang="en-US" noProof="0" dirty="0"/>
          </a:p>
        </p:txBody>
      </p:sp>
      <p:sp>
        <p:nvSpPr>
          <p:cNvPr id="2" name="Title 1"/>
          <p:cNvSpPr>
            <a:spLocks noGrp="1"/>
          </p:cNvSpPr>
          <p:nvPr>
            <p:ph type="title"/>
          </p:nvPr>
        </p:nvSpPr>
        <p:spPr>
          <a:xfrm>
            <a:off x="4443842" y="1042893"/>
            <a:ext cx="4231631" cy="2428439"/>
          </a:xfrm>
        </p:spPr>
        <p:txBody>
          <a:bodyPr/>
          <a:lstStyle>
            <a:lvl1pPr>
              <a:defRPr sz="4000"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4764004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 style 2 - Magenta">
    <p:bg>
      <p:bgPr>
        <a:solidFill>
          <a:schemeClr val="accent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467995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4" name="Picture Placeholder 13"/>
          <p:cNvSpPr>
            <a:spLocks noGrp="1"/>
          </p:cNvSpPr>
          <p:nvPr>
            <p:ph type="pic" sz="quarter" idx="10"/>
          </p:nvPr>
        </p:nvSpPr>
        <p:spPr>
          <a:xfrm>
            <a:off x="5192712" y="0"/>
            <a:ext cx="3951288" cy="6858000"/>
          </a:xfrm>
        </p:spPr>
        <p:txBody>
          <a:bodyPr anchor="ctr"/>
          <a:lstStyle>
            <a:lvl1pPr marL="0" indent="0" algn="ctr">
              <a:buNone/>
              <a:defRPr sz="1800" b="1" i="0">
                <a:solidFill>
                  <a:schemeClr val="bg1"/>
                </a:solidFill>
              </a:defRPr>
            </a:lvl1pPr>
          </a:lstStyle>
          <a:p>
            <a:pPr lvl="0"/>
            <a:r>
              <a:rPr lang="en-US" altLang="en-US" noProof="0"/>
              <a:t>Click icon to add picture</a:t>
            </a:r>
            <a:endParaRPr lang="en-US" altLang="en-US" noProof="0" dirty="0"/>
          </a:p>
        </p:txBody>
      </p:sp>
      <p:sp>
        <p:nvSpPr>
          <p:cNvPr id="2" name="Title 1"/>
          <p:cNvSpPr>
            <a:spLocks noGrp="1"/>
          </p:cNvSpPr>
          <p:nvPr>
            <p:ph type="title"/>
          </p:nvPr>
        </p:nvSpPr>
        <p:spPr>
          <a:xfrm>
            <a:off x="483842" y="1042893"/>
            <a:ext cx="4231631" cy="2428439"/>
          </a:xfrm>
        </p:spPr>
        <p:txBody>
          <a:bodyPr/>
          <a:lstStyle>
            <a:lvl1pPr>
              <a:defRPr sz="4000"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5486048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26346C-C2FB-47DC-967C-085C8C5E66DD}"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4045100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Quote style 1 - Dark blue">
    <p:bg>
      <p:bgPr>
        <a:solidFill>
          <a:schemeClr val="tx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4211638" y="468313"/>
            <a:ext cx="467995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4" name="Picture Placeholder 13"/>
          <p:cNvSpPr>
            <a:spLocks noGrp="1"/>
          </p:cNvSpPr>
          <p:nvPr>
            <p:ph type="pic" sz="quarter" idx="10"/>
          </p:nvPr>
        </p:nvSpPr>
        <p:spPr>
          <a:xfrm>
            <a:off x="0" y="0"/>
            <a:ext cx="3951288" cy="6858000"/>
          </a:xfrm>
        </p:spPr>
        <p:txBody>
          <a:bodyPr anchor="ctr"/>
          <a:lstStyle>
            <a:lvl1pPr marL="0" indent="0" algn="ctr">
              <a:buNone/>
              <a:defRPr sz="1800" b="1" i="0">
                <a:solidFill>
                  <a:schemeClr val="bg1"/>
                </a:solidFill>
              </a:defRPr>
            </a:lvl1pPr>
          </a:lstStyle>
          <a:p>
            <a:pPr lvl="0"/>
            <a:r>
              <a:rPr lang="en-US" altLang="en-US" noProof="0"/>
              <a:t>Click icon to add picture</a:t>
            </a:r>
            <a:endParaRPr lang="en-US" altLang="en-US" noProof="0" dirty="0"/>
          </a:p>
        </p:txBody>
      </p:sp>
      <p:sp>
        <p:nvSpPr>
          <p:cNvPr id="2" name="Title 1"/>
          <p:cNvSpPr>
            <a:spLocks noGrp="1"/>
          </p:cNvSpPr>
          <p:nvPr>
            <p:ph type="title"/>
          </p:nvPr>
        </p:nvSpPr>
        <p:spPr>
          <a:xfrm>
            <a:off x="4443842" y="1042893"/>
            <a:ext cx="4231631" cy="2428439"/>
          </a:xfrm>
        </p:spPr>
        <p:txBody>
          <a:bodyPr/>
          <a:lstStyle>
            <a:lvl1pPr>
              <a:defRPr sz="400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713089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Quote style 2 - Magenta">
    <p:bg>
      <p:bgPr>
        <a:solidFill>
          <a:schemeClr val="tx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467995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4" name="Picture Placeholder 13"/>
          <p:cNvSpPr>
            <a:spLocks noGrp="1"/>
          </p:cNvSpPr>
          <p:nvPr>
            <p:ph type="pic" sz="quarter" idx="10"/>
          </p:nvPr>
        </p:nvSpPr>
        <p:spPr>
          <a:xfrm>
            <a:off x="5163842" y="0"/>
            <a:ext cx="3951288" cy="6858000"/>
          </a:xfrm>
        </p:spPr>
        <p:txBody>
          <a:bodyPr anchor="ctr"/>
          <a:lstStyle>
            <a:lvl1pPr marL="0" indent="0" algn="ctr">
              <a:buNone/>
              <a:defRPr sz="1800" b="1" i="0">
                <a:solidFill>
                  <a:schemeClr val="bg1"/>
                </a:solidFill>
              </a:defRPr>
            </a:lvl1pPr>
          </a:lstStyle>
          <a:p>
            <a:pPr lvl="0"/>
            <a:r>
              <a:rPr lang="en-US" altLang="en-US" noProof="0"/>
              <a:t>Click icon to add picture</a:t>
            </a:r>
            <a:endParaRPr lang="en-US" altLang="en-US" noProof="0" dirty="0"/>
          </a:p>
        </p:txBody>
      </p:sp>
      <p:sp>
        <p:nvSpPr>
          <p:cNvPr id="2" name="Title 1"/>
          <p:cNvSpPr>
            <a:spLocks noGrp="1"/>
          </p:cNvSpPr>
          <p:nvPr>
            <p:ph type="title"/>
          </p:nvPr>
        </p:nvSpPr>
        <p:spPr>
          <a:xfrm>
            <a:off x="483842" y="1042893"/>
            <a:ext cx="4231631" cy="2428439"/>
          </a:xfrm>
        </p:spPr>
        <p:txBody>
          <a:bodyPr/>
          <a:lstStyle>
            <a:lvl1pPr>
              <a:defRPr sz="4000"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7382827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4 blocks - White Light Blue">
    <p:spTree>
      <p:nvGrpSpPr>
        <p:cNvPr id="1" name=""/>
        <p:cNvGrpSpPr/>
        <p:nvPr/>
      </p:nvGrpSpPr>
      <p:grpSpPr>
        <a:xfrm>
          <a:off x="0" y="0"/>
          <a:ext cx="0" cy="0"/>
          <a:chOff x="0" y="0"/>
          <a:chExt cx="0" cy="0"/>
        </a:xfrm>
      </p:grpSpPr>
      <p:cxnSp>
        <p:nvCxnSpPr>
          <p:cNvPr id="7" name="Straight Connector 6"/>
          <p:cNvCxnSpPr/>
          <p:nvPr userDrawn="1"/>
        </p:nvCxnSpPr>
        <p:spPr>
          <a:xfrm>
            <a:off x="252413" y="468313"/>
            <a:ext cx="863917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2413" y="1536700"/>
            <a:ext cx="4211637" cy="2200275"/>
          </a:xfrm>
          <a:prstGeom prst="rect">
            <a:avLst/>
          </a:prstGeom>
          <a:noFill/>
          <a:ln w="508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0" name="Rectangle 9"/>
          <p:cNvSpPr/>
          <p:nvPr/>
        </p:nvSpPr>
        <p:spPr>
          <a:xfrm>
            <a:off x="252413" y="3924300"/>
            <a:ext cx="4211637" cy="2200275"/>
          </a:xfrm>
          <a:prstGeom prst="rect">
            <a:avLst/>
          </a:prstGeom>
          <a:noFill/>
          <a:ln w="508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1" name="Rectangle 10"/>
          <p:cNvSpPr/>
          <p:nvPr/>
        </p:nvSpPr>
        <p:spPr>
          <a:xfrm>
            <a:off x="4679950" y="1536700"/>
            <a:ext cx="4211638" cy="2200275"/>
          </a:xfrm>
          <a:prstGeom prst="rect">
            <a:avLst/>
          </a:prstGeom>
          <a:noFill/>
          <a:ln w="508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2" name="Rectangle 11"/>
          <p:cNvSpPr/>
          <p:nvPr/>
        </p:nvSpPr>
        <p:spPr>
          <a:xfrm>
            <a:off x="4679950" y="3924300"/>
            <a:ext cx="4211638" cy="2200275"/>
          </a:xfrm>
          <a:prstGeom prst="rect">
            <a:avLst/>
          </a:prstGeom>
          <a:noFill/>
          <a:ln w="508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8"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lvl1pPr>
          </a:lstStyle>
          <a:p>
            <a:pPr lvl="0"/>
            <a:r>
              <a:rPr lang="en-US" altLang="en-US" dirty="0"/>
              <a:t>Click to edit Master title style</a:t>
            </a:r>
            <a:endParaRPr lang="en-GB" altLang="en-US" dirty="0"/>
          </a:p>
        </p:txBody>
      </p:sp>
      <p:sp>
        <p:nvSpPr>
          <p:cNvPr id="22" name="Text Placeholder 2"/>
          <p:cNvSpPr>
            <a:spLocks noGrp="1"/>
          </p:cNvSpPr>
          <p:nvPr>
            <p:ph type="body" idx="1"/>
          </p:nvPr>
        </p:nvSpPr>
        <p:spPr bwMode="auto">
          <a:xfrm>
            <a:off x="4680000" y="1537200"/>
            <a:ext cx="4212000" cy="2199731"/>
          </a:xfrm>
          <a:prstGeom prst="rect">
            <a:avLst/>
          </a:prstGeom>
          <a:solidFill>
            <a:schemeClr val="tx2"/>
          </a:solidFill>
          <a:ln w="50800">
            <a:solidFill>
              <a:schemeClr val="tx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3" name="Text Placeholder 2"/>
          <p:cNvSpPr>
            <a:spLocks noGrp="1"/>
          </p:cNvSpPr>
          <p:nvPr>
            <p:ph type="body" idx="10"/>
          </p:nvPr>
        </p:nvSpPr>
        <p:spPr bwMode="auto">
          <a:xfrm>
            <a:off x="252000" y="1537200"/>
            <a:ext cx="4212000" cy="2199731"/>
          </a:xfrm>
          <a:prstGeom prst="rect">
            <a:avLst/>
          </a:prstGeom>
          <a:solidFill>
            <a:schemeClr val="tx2"/>
          </a:solidFill>
          <a:ln w="50800">
            <a:solidFill>
              <a:schemeClr val="tx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4" name="Text Placeholder 2"/>
          <p:cNvSpPr>
            <a:spLocks noGrp="1"/>
          </p:cNvSpPr>
          <p:nvPr>
            <p:ph type="body" idx="11"/>
          </p:nvPr>
        </p:nvSpPr>
        <p:spPr bwMode="auto">
          <a:xfrm>
            <a:off x="4680000" y="3925635"/>
            <a:ext cx="4212000" cy="2199731"/>
          </a:xfrm>
          <a:prstGeom prst="rect">
            <a:avLst/>
          </a:prstGeom>
          <a:solidFill>
            <a:schemeClr val="tx2"/>
          </a:solidFill>
          <a:ln w="50800">
            <a:solidFill>
              <a:schemeClr val="tx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5" name="Text Placeholder 2"/>
          <p:cNvSpPr>
            <a:spLocks noGrp="1"/>
          </p:cNvSpPr>
          <p:nvPr>
            <p:ph type="body" idx="12"/>
          </p:nvPr>
        </p:nvSpPr>
        <p:spPr bwMode="auto">
          <a:xfrm>
            <a:off x="252000" y="3925635"/>
            <a:ext cx="4212000" cy="2199731"/>
          </a:xfrm>
          <a:prstGeom prst="rect">
            <a:avLst/>
          </a:prstGeom>
          <a:solidFill>
            <a:schemeClr val="tx2"/>
          </a:solidFill>
          <a:ln w="50800">
            <a:solidFill>
              <a:schemeClr val="tx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13"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2823198593"/>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nd 4 blocks - White Magenta">
    <p:bg>
      <p:bgPr>
        <a:solidFill>
          <a:schemeClr val="tx2"/>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2413" y="1536700"/>
            <a:ext cx="4211637" cy="2200275"/>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0" name="Rectangle 9"/>
          <p:cNvSpPr/>
          <p:nvPr/>
        </p:nvSpPr>
        <p:spPr>
          <a:xfrm>
            <a:off x="252413" y="3924300"/>
            <a:ext cx="4211637" cy="2200275"/>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1" name="Rectangle 10"/>
          <p:cNvSpPr/>
          <p:nvPr/>
        </p:nvSpPr>
        <p:spPr>
          <a:xfrm>
            <a:off x="4679950" y="1536700"/>
            <a:ext cx="4211638" cy="2200275"/>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2" name="Rectangle 11"/>
          <p:cNvSpPr/>
          <p:nvPr/>
        </p:nvSpPr>
        <p:spPr>
          <a:xfrm>
            <a:off x="4679950" y="3924300"/>
            <a:ext cx="4211638" cy="2200275"/>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13" name="Straight Connector 12"/>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8"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bg1"/>
                </a:solidFill>
              </a:defRPr>
            </a:lvl1pPr>
          </a:lstStyle>
          <a:p>
            <a:pPr lvl="0"/>
            <a:r>
              <a:rPr lang="en-US" altLang="en-US" dirty="0"/>
              <a:t>Click to edit Master title style</a:t>
            </a:r>
            <a:endParaRPr lang="en-GB" altLang="en-US" dirty="0"/>
          </a:p>
        </p:txBody>
      </p:sp>
      <p:sp>
        <p:nvSpPr>
          <p:cNvPr id="22" name="Text Placeholder 2"/>
          <p:cNvSpPr>
            <a:spLocks noGrp="1"/>
          </p:cNvSpPr>
          <p:nvPr>
            <p:ph type="body" idx="1"/>
          </p:nvPr>
        </p:nvSpPr>
        <p:spPr bwMode="auto">
          <a:xfrm>
            <a:off x="4680000" y="1537200"/>
            <a:ext cx="4212000" cy="2199731"/>
          </a:xfrm>
          <a:prstGeom prst="rect">
            <a:avLst/>
          </a:prstGeom>
          <a:solidFill>
            <a:schemeClr val="bg1"/>
          </a:solidFill>
          <a:ln w="50800">
            <a:solidFill>
              <a:schemeClr val="bg1"/>
            </a:solidFill>
            <a:miter lim="800000"/>
            <a:headEnd/>
            <a:tailEnd/>
          </a:ln>
        </p:spPr>
        <p:txBody>
          <a:bodyPr lIns="180000" tIns="180000" rIns="180000" bIns="216000"/>
          <a:lstStyle>
            <a:lvl1pPr marL="0" indent="0">
              <a:buNone/>
              <a:defRPr sz="3200" i="0">
                <a:solidFill>
                  <a:schemeClr val="tx2"/>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3" name="Text Placeholder 2"/>
          <p:cNvSpPr>
            <a:spLocks noGrp="1"/>
          </p:cNvSpPr>
          <p:nvPr>
            <p:ph type="body" idx="10"/>
          </p:nvPr>
        </p:nvSpPr>
        <p:spPr bwMode="auto">
          <a:xfrm>
            <a:off x="252000" y="1537200"/>
            <a:ext cx="4212000" cy="2199731"/>
          </a:xfrm>
          <a:prstGeom prst="rect">
            <a:avLst/>
          </a:prstGeom>
          <a:solidFill>
            <a:schemeClr val="bg1"/>
          </a:solidFill>
          <a:ln w="50800">
            <a:solidFill>
              <a:schemeClr val="bg1"/>
            </a:solidFill>
            <a:miter lim="800000"/>
            <a:headEnd/>
            <a:tailEnd/>
          </a:ln>
        </p:spPr>
        <p:txBody>
          <a:bodyPr lIns="180000" tIns="180000" rIns="180000" bIns="216000"/>
          <a:lstStyle>
            <a:lvl1pPr marL="0" indent="0">
              <a:buNone/>
              <a:defRPr sz="3200" i="0">
                <a:solidFill>
                  <a:schemeClr val="tx2"/>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4" name="Text Placeholder 2"/>
          <p:cNvSpPr>
            <a:spLocks noGrp="1"/>
          </p:cNvSpPr>
          <p:nvPr>
            <p:ph type="body" idx="11"/>
          </p:nvPr>
        </p:nvSpPr>
        <p:spPr bwMode="auto">
          <a:xfrm>
            <a:off x="4680000" y="3925635"/>
            <a:ext cx="4212000" cy="2199731"/>
          </a:xfrm>
          <a:prstGeom prst="rect">
            <a:avLst/>
          </a:prstGeom>
          <a:solidFill>
            <a:schemeClr val="bg1"/>
          </a:solidFill>
          <a:ln w="50800">
            <a:solidFill>
              <a:schemeClr val="bg1"/>
            </a:solidFill>
            <a:miter lim="800000"/>
            <a:headEnd/>
            <a:tailEnd/>
          </a:ln>
        </p:spPr>
        <p:txBody>
          <a:bodyPr lIns="180000" tIns="180000" rIns="180000" bIns="216000"/>
          <a:lstStyle>
            <a:lvl1pPr marL="0" indent="0">
              <a:buNone/>
              <a:defRPr sz="3200" i="0">
                <a:solidFill>
                  <a:schemeClr val="tx2"/>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5" name="Text Placeholder 2"/>
          <p:cNvSpPr>
            <a:spLocks noGrp="1"/>
          </p:cNvSpPr>
          <p:nvPr>
            <p:ph type="body" idx="12"/>
          </p:nvPr>
        </p:nvSpPr>
        <p:spPr bwMode="auto">
          <a:xfrm>
            <a:off x="252000" y="3925635"/>
            <a:ext cx="4212000" cy="2199731"/>
          </a:xfrm>
          <a:prstGeom prst="rect">
            <a:avLst/>
          </a:prstGeom>
          <a:solidFill>
            <a:schemeClr val="bg1"/>
          </a:solidFill>
          <a:ln w="50800">
            <a:solidFill>
              <a:schemeClr val="bg1"/>
            </a:solidFill>
            <a:miter lim="800000"/>
            <a:headEnd/>
            <a:tailEnd/>
          </a:ln>
        </p:spPr>
        <p:txBody>
          <a:bodyPr lIns="180000" tIns="180000" rIns="180000" bIns="216000"/>
          <a:lstStyle>
            <a:lvl1pPr marL="0" indent="0">
              <a:buNone/>
              <a:defRPr sz="3200" i="0">
                <a:solidFill>
                  <a:schemeClr val="tx2"/>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15"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Tree>
    <p:extLst>
      <p:ext uri="{BB962C8B-B14F-4D97-AF65-F5344CB8AC3E}">
        <p14:creationId xmlns:p14="http://schemas.microsoft.com/office/powerpoint/2010/main" val="166987014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4 blocks - White Magenta">
    <p:spTree>
      <p:nvGrpSpPr>
        <p:cNvPr id="1" name=""/>
        <p:cNvGrpSpPr/>
        <p:nvPr/>
      </p:nvGrpSpPr>
      <p:grpSpPr>
        <a:xfrm>
          <a:off x="0" y="0"/>
          <a:ext cx="0" cy="0"/>
          <a:chOff x="0" y="0"/>
          <a:chExt cx="0" cy="0"/>
        </a:xfrm>
      </p:grpSpPr>
      <p:cxnSp>
        <p:nvCxnSpPr>
          <p:cNvPr id="7" name="Straight Connector 6"/>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2413" y="1536700"/>
            <a:ext cx="4211637" cy="2200275"/>
          </a:xfrm>
          <a:prstGeom prst="rect">
            <a:avLst/>
          </a:prstGeom>
          <a:noFill/>
          <a:ln w="50800">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0" name="Rectangle 9"/>
          <p:cNvSpPr/>
          <p:nvPr/>
        </p:nvSpPr>
        <p:spPr>
          <a:xfrm>
            <a:off x="252413" y="3924300"/>
            <a:ext cx="4211637" cy="2200275"/>
          </a:xfrm>
          <a:prstGeom prst="rect">
            <a:avLst/>
          </a:prstGeom>
          <a:noFill/>
          <a:ln w="50800">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1" name="Rectangle 10"/>
          <p:cNvSpPr/>
          <p:nvPr/>
        </p:nvSpPr>
        <p:spPr>
          <a:xfrm>
            <a:off x="4679950" y="1536700"/>
            <a:ext cx="4211638" cy="2200275"/>
          </a:xfrm>
          <a:prstGeom prst="rect">
            <a:avLst/>
          </a:prstGeom>
          <a:noFill/>
          <a:ln w="50800">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2" name="Rectangle 11"/>
          <p:cNvSpPr/>
          <p:nvPr/>
        </p:nvSpPr>
        <p:spPr>
          <a:xfrm>
            <a:off x="4679950" y="3924300"/>
            <a:ext cx="4211638" cy="2200275"/>
          </a:xfrm>
          <a:prstGeom prst="rect">
            <a:avLst/>
          </a:prstGeom>
          <a:noFill/>
          <a:ln w="50800">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8" name="Title Placeholder 1"/>
          <p:cNvSpPr>
            <a:spLocks noGrp="1"/>
          </p:cNvSpPr>
          <p:nvPr>
            <p:ph type="title"/>
          </p:nvPr>
        </p:nvSpPr>
        <p:spPr bwMode="auto">
          <a:xfrm>
            <a:off x="252000" y="618939"/>
            <a:ext cx="8640000" cy="747900"/>
          </a:xfrm>
          <a:prstGeom prst="rect">
            <a:avLst/>
          </a:prstGeom>
          <a:noFill/>
          <a:ln>
            <a:noFill/>
          </a:ln>
        </p:spPr>
        <p:txBody>
          <a:bodyPr/>
          <a:lstStyle>
            <a:lvl1pPr>
              <a:defRPr>
                <a:solidFill>
                  <a:schemeClr val="accent2"/>
                </a:solidFill>
              </a:defRPr>
            </a:lvl1pPr>
          </a:lstStyle>
          <a:p>
            <a:pPr lvl="0"/>
            <a:r>
              <a:rPr lang="en-US" altLang="en-US" dirty="0"/>
              <a:t>Click to edit Master title style</a:t>
            </a:r>
            <a:endParaRPr lang="en-GB" altLang="en-US" dirty="0"/>
          </a:p>
        </p:txBody>
      </p:sp>
      <p:sp>
        <p:nvSpPr>
          <p:cNvPr id="22" name="Text Placeholder 2"/>
          <p:cNvSpPr>
            <a:spLocks noGrp="1"/>
          </p:cNvSpPr>
          <p:nvPr>
            <p:ph type="body" idx="1"/>
          </p:nvPr>
        </p:nvSpPr>
        <p:spPr bwMode="auto">
          <a:xfrm>
            <a:off x="4680000" y="1537200"/>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3" name="Text Placeholder 2"/>
          <p:cNvSpPr>
            <a:spLocks noGrp="1"/>
          </p:cNvSpPr>
          <p:nvPr>
            <p:ph type="body" idx="10"/>
          </p:nvPr>
        </p:nvSpPr>
        <p:spPr bwMode="auto">
          <a:xfrm>
            <a:off x="252000" y="1537200"/>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4" name="Text Placeholder 2"/>
          <p:cNvSpPr>
            <a:spLocks noGrp="1"/>
          </p:cNvSpPr>
          <p:nvPr>
            <p:ph type="body" idx="11"/>
          </p:nvPr>
        </p:nvSpPr>
        <p:spPr bwMode="auto">
          <a:xfrm>
            <a:off x="4680000" y="3924554"/>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5" name="Text Placeholder 2"/>
          <p:cNvSpPr>
            <a:spLocks noGrp="1"/>
          </p:cNvSpPr>
          <p:nvPr>
            <p:ph type="body" idx="12"/>
          </p:nvPr>
        </p:nvSpPr>
        <p:spPr bwMode="auto">
          <a:xfrm>
            <a:off x="252000" y="3925635"/>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13" name="Footer Placeholder 23"/>
          <p:cNvSpPr>
            <a:spLocks noGrp="1"/>
          </p:cNvSpPr>
          <p:nvPr>
            <p:ph type="ftr" sz="quarter" idx="13"/>
          </p:nvPr>
        </p:nvSpPr>
        <p:spPr/>
        <p:txBody>
          <a:bodyPr/>
          <a:lstStyle>
            <a:lvl1pPr marL="0" algn="l" defTabSz="914400" rtl="0" eaLnBrk="1" latinLnBrk="0" hangingPunct="1">
              <a:defRPr lang="en-GB" sz="1100" kern="1200" baseline="0" dirty="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131529214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and 4 blocks - Light Magenta">
    <p:bg>
      <p:bgPr>
        <a:solidFill>
          <a:srgbClr val="FFBFE2"/>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52413" y="468313"/>
            <a:ext cx="86391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2413" y="1536700"/>
            <a:ext cx="4211637" cy="2200275"/>
          </a:xfrm>
          <a:prstGeom prst="rect">
            <a:avLst/>
          </a:prstGeom>
          <a:noFill/>
          <a:ln w="508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0" name="Rectangle 9"/>
          <p:cNvSpPr/>
          <p:nvPr/>
        </p:nvSpPr>
        <p:spPr>
          <a:xfrm>
            <a:off x="252413" y="3924300"/>
            <a:ext cx="4211637" cy="2200275"/>
          </a:xfrm>
          <a:prstGeom prst="rect">
            <a:avLst/>
          </a:prstGeom>
          <a:noFill/>
          <a:ln w="508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1" name="Rectangle 10"/>
          <p:cNvSpPr/>
          <p:nvPr/>
        </p:nvSpPr>
        <p:spPr>
          <a:xfrm>
            <a:off x="4679950" y="1536700"/>
            <a:ext cx="4211638" cy="2200275"/>
          </a:xfrm>
          <a:prstGeom prst="rect">
            <a:avLst/>
          </a:prstGeom>
          <a:noFill/>
          <a:ln w="508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2" name="Rectangle 11"/>
          <p:cNvSpPr/>
          <p:nvPr/>
        </p:nvSpPr>
        <p:spPr>
          <a:xfrm>
            <a:off x="4679950" y="3924300"/>
            <a:ext cx="4211638" cy="2200275"/>
          </a:xfrm>
          <a:prstGeom prst="rect">
            <a:avLst/>
          </a:prstGeom>
          <a:noFill/>
          <a:ln w="508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13" name="Straight Connector 12"/>
          <p:cNvCxnSpPr/>
          <p:nvPr userDrawn="1"/>
        </p:nvCxnSpPr>
        <p:spPr>
          <a:xfrm>
            <a:off x="252413" y="6308725"/>
            <a:ext cx="86391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txBox="1">
            <a:spLocks/>
          </p:cNvSpPr>
          <p:nvPr userDrawn="1"/>
        </p:nvSpPr>
        <p:spPr>
          <a:xfrm>
            <a:off x="4510088" y="6319838"/>
            <a:ext cx="4381500" cy="24606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BE0069"/>
                </a:solidFill>
                <a:ea typeface="Arial Unicode MS" panose="020B0604020202020204" pitchFamily="34" charset="-128"/>
                <a:cs typeface="Arial Unicode MS" panose="020B0604020202020204" pitchFamily="34" charset="-128"/>
              </a:rPr>
              <a:t>MSI Reproductive Choices (MSIUK) International</a:t>
            </a:r>
          </a:p>
        </p:txBody>
      </p:sp>
      <p:sp>
        <p:nvSpPr>
          <p:cNvPr id="8"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accent2"/>
                </a:solidFill>
              </a:defRPr>
            </a:lvl1pPr>
          </a:lstStyle>
          <a:p>
            <a:pPr lvl="0"/>
            <a:r>
              <a:rPr lang="en-US" altLang="en-US" dirty="0"/>
              <a:t>Click to edit Master title style</a:t>
            </a:r>
            <a:endParaRPr lang="en-GB" altLang="en-US" dirty="0"/>
          </a:p>
        </p:txBody>
      </p:sp>
      <p:sp>
        <p:nvSpPr>
          <p:cNvPr id="22" name="Text Placeholder 2"/>
          <p:cNvSpPr>
            <a:spLocks noGrp="1"/>
          </p:cNvSpPr>
          <p:nvPr>
            <p:ph type="body" idx="1"/>
          </p:nvPr>
        </p:nvSpPr>
        <p:spPr bwMode="auto">
          <a:xfrm>
            <a:off x="4680000" y="1537200"/>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3" name="Text Placeholder 2"/>
          <p:cNvSpPr>
            <a:spLocks noGrp="1"/>
          </p:cNvSpPr>
          <p:nvPr>
            <p:ph type="body" idx="10"/>
          </p:nvPr>
        </p:nvSpPr>
        <p:spPr bwMode="auto">
          <a:xfrm>
            <a:off x="252000" y="1537200"/>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4" name="Text Placeholder 2"/>
          <p:cNvSpPr>
            <a:spLocks noGrp="1"/>
          </p:cNvSpPr>
          <p:nvPr>
            <p:ph type="body" idx="11"/>
          </p:nvPr>
        </p:nvSpPr>
        <p:spPr bwMode="auto">
          <a:xfrm>
            <a:off x="4680000" y="3925635"/>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25" name="Text Placeholder 2"/>
          <p:cNvSpPr>
            <a:spLocks noGrp="1"/>
          </p:cNvSpPr>
          <p:nvPr>
            <p:ph type="body" idx="12"/>
          </p:nvPr>
        </p:nvSpPr>
        <p:spPr bwMode="auto">
          <a:xfrm>
            <a:off x="252000" y="3925635"/>
            <a:ext cx="4212000" cy="2199731"/>
          </a:xfrm>
          <a:prstGeom prst="rect">
            <a:avLst/>
          </a:prstGeom>
          <a:solidFill>
            <a:schemeClr val="accent2"/>
          </a:solidFill>
          <a:ln w="50800">
            <a:solidFill>
              <a:schemeClr val="accent2"/>
            </a:solidFill>
            <a:miter lim="800000"/>
            <a:headEnd/>
            <a:tailEnd/>
          </a:ln>
        </p:spPr>
        <p:txBody>
          <a:bodyPr lIns="180000" tIns="180000" rIns="180000" bIns="216000"/>
          <a:lstStyle>
            <a:lvl1pPr marL="0" indent="0">
              <a:buNone/>
              <a:defRPr sz="3200" i="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Click to edit Master text style</a:t>
            </a:r>
          </a:p>
        </p:txBody>
      </p:sp>
      <p:sp>
        <p:nvSpPr>
          <p:cNvPr id="15" name="Footer Placeholder 23"/>
          <p:cNvSpPr>
            <a:spLocks noGrp="1"/>
          </p:cNvSpPr>
          <p:nvPr>
            <p:ph type="ftr" sz="quarter" idx="13"/>
          </p:nvPr>
        </p:nvSpPr>
        <p:spPr/>
        <p:txBody>
          <a:bodyPr/>
          <a:lstStyle>
            <a:lvl1pPr marL="0" algn="l" defTabSz="914400" rtl="0" eaLnBrk="1" latinLnBrk="0" hangingPunct="1">
              <a:defRPr lang="en-GB" sz="1100" i="0" kern="1200" baseline="0" smtClean="0">
                <a:solidFill>
                  <a:schemeClr val="accent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BE0069"/>
                </a:solidFill>
              </a:rPr>
              <a:t>Click to edit footer free text field</a:t>
            </a:r>
          </a:p>
        </p:txBody>
      </p:sp>
    </p:spTree>
    <p:extLst>
      <p:ext uri="{BB962C8B-B14F-4D97-AF65-F5344CB8AC3E}">
        <p14:creationId xmlns:p14="http://schemas.microsoft.com/office/powerpoint/2010/main" val="379414927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Object and title - black">
    <p:bg>
      <p:bgPr>
        <a:solidFill>
          <a:srgbClr val="000000"/>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8" name="Title Placeholder 1"/>
          <p:cNvSpPr>
            <a:spLocks noGrp="1"/>
          </p:cNvSpPr>
          <p:nvPr>
            <p:ph type="title"/>
          </p:nvPr>
        </p:nvSpPr>
        <p:spPr bwMode="auto">
          <a:xfrm>
            <a:off x="252000" y="5695645"/>
            <a:ext cx="8640000" cy="612627"/>
          </a:xfrm>
          <a:prstGeom prst="rect">
            <a:avLst/>
          </a:prstGeom>
          <a:noFill/>
          <a:ln>
            <a:noFill/>
          </a:ln>
        </p:spPr>
        <p:txBody>
          <a:bodyPr/>
          <a:lstStyle>
            <a:lvl1pPr algn="ctr">
              <a:defRPr i="0">
                <a:solidFill>
                  <a:schemeClr val="bg1"/>
                </a:solidFill>
              </a:defRPr>
            </a:lvl1pPr>
          </a:lstStyle>
          <a:p>
            <a:pPr lvl="0"/>
            <a:r>
              <a:rPr lang="en-US" altLang="en-US"/>
              <a:t>Click to edit Master title style</a:t>
            </a:r>
            <a:endParaRPr lang="en-GB" altLang="en-US" dirty="0"/>
          </a:p>
        </p:txBody>
      </p:sp>
      <p:sp>
        <p:nvSpPr>
          <p:cNvPr id="17" name="Text Placeholder 2"/>
          <p:cNvSpPr>
            <a:spLocks noGrp="1"/>
          </p:cNvSpPr>
          <p:nvPr>
            <p:ph idx="10"/>
          </p:nvPr>
        </p:nvSpPr>
        <p:spPr bwMode="auto">
          <a:xfrm>
            <a:off x="262800" y="853332"/>
            <a:ext cx="8627200" cy="4536000"/>
          </a:xfrm>
          <a:prstGeom prst="rect">
            <a:avLst/>
          </a:prstGeom>
          <a:solidFill>
            <a:schemeClr val="bg1"/>
          </a:solidFill>
          <a:ln w="9525">
            <a:noFill/>
            <a:miter lim="800000"/>
            <a:headEnd/>
            <a:tailEnd/>
          </a:ln>
        </p:spPr>
        <p:txBody>
          <a:bodyPr tIns="720000"/>
          <a:lstStyle>
            <a:lvl1pPr marL="0" indent="0" algn="ctr">
              <a:buClrTx/>
              <a:buNone/>
              <a:defRPr sz="1800" b="1" i="0" baseline="0">
                <a:solidFill>
                  <a:srgbClr val="000000"/>
                </a:solidFill>
              </a:defRPr>
            </a:lvl1pPr>
            <a:lvl2pPr>
              <a:buClrTx/>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ltLang="en-US"/>
              <a:t>Click to edit Master text styles</a:t>
            </a:r>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Tree>
    <p:extLst>
      <p:ext uri="{BB962C8B-B14F-4D97-AF65-F5344CB8AC3E}">
        <p14:creationId xmlns:p14="http://schemas.microsoft.com/office/powerpoint/2010/main" val="294855192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Object and title - Cyan">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8" name="Title Placeholder 1"/>
          <p:cNvSpPr>
            <a:spLocks noGrp="1"/>
          </p:cNvSpPr>
          <p:nvPr>
            <p:ph type="title"/>
          </p:nvPr>
        </p:nvSpPr>
        <p:spPr bwMode="auto">
          <a:xfrm>
            <a:off x="252000" y="5695645"/>
            <a:ext cx="8640000" cy="612627"/>
          </a:xfrm>
          <a:prstGeom prst="rect">
            <a:avLst/>
          </a:prstGeom>
          <a:noFill/>
          <a:ln>
            <a:noFill/>
          </a:ln>
        </p:spPr>
        <p:txBody>
          <a:bodyPr/>
          <a:lstStyle>
            <a:lvl1pPr algn="ctr">
              <a:defRPr i="0">
                <a:solidFill>
                  <a:schemeClr val="bg1"/>
                </a:solidFill>
              </a:defRPr>
            </a:lvl1pPr>
          </a:lstStyle>
          <a:p>
            <a:pPr lvl="0"/>
            <a:r>
              <a:rPr lang="en-US" altLang="en-US"/>
              <a:t>Click to edit Master title style</a:t>
            </a:r>
            <a:endParaRPr lang="en-GB" altLang="en-US" dirty="0"/>
          </a:p>
        </p:txBody>
      </p:sp>
      <p:sp>
        <p:nvSpPr>
          <p:cNvPr id="17" name="Text Placeholder 2"/>
          <p:cNvSpPr>
            <a:spLocks noGrp="1"/>
          </p:cNvSpPr>
          <p:nvPr>
            <p:ph idx="10"/>
          </p:nvPr>
        </p:nvSpPr>
        <p:spPr bwMode="auto">
          <a:xfrm>
            <a:off x="262800" y="853332"/>
            <a:ext cx="8627200" cy="4536000"/>
          </a:xfrm>
          <a:prstGeom prst="rect">
            <a:avLst/>
          </a:prstGeom>
          <a:solidFill>
            <a:schemeClr val="bg1"/>
          </a:solidFill>
          <a:ln w="9525">
            <a:noFill/>
            <a:miter lim="800000"/>
            <a:headEnd/>
            <a:tailEnd/>
          </a:ln>
        </p:spPr>
        <p:txBody>
          <a:bodyPr tIns="720000"/>
          <a:lstStyle>
            <a:lvl1pPr marL="0" indent="0" algn="ctr">
              <a:buClrTx/>
              <a:buNone/>
              <a:defRPr sz="1800" b="1" i="0" baseline="0">
                <a:solidFill>
                  <a:schemeClr val="tx2"/>
                </a:solidFill>
              </a:defRPr>
            </a:lvl1pPr>
            <a:lvl2pPr>
              <a:buClrTx/>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ltLang="en-US"/>
              <a:t>Click to edit Master text styles</a:t>
            </a:r>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Tree>
    <p:extLst>
      <p:ext uri="{BB962C8B-B14F-4D97-AF65-F5344CB8AC3E}">
        <p14:creationId xmlns:p14="http://schemas.microsoft.com/office/powerpoint/2010/main" val="3089952864"/>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Object and title - Magenta">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8" name="Title Placeholder 1"/>
          <p:cNvSpPr>
            <a:spLocks noGrp="1"/>
          </p:cNvSpPr>
          <p:nvPr>
            <p:ph type="title"/>
          </p:nvPr>
        </p:nvSpPr>
        <p:spPr bwMode="auto">
          <a:xfrm>
            <a:off x="252000" y="5695645"/>
            <a:ext cx="8640000" cy="612627"/>
          </a:xfrm>
          <a:prstGeom prst="rect">
            <a:avLst/>
          </a:prstGeom>
          <a:noFill/>
          <a:ln>
            <a:noFill/>
          </a:ln>
        </p:spPr>
        <p:txBody>
          <a:bodyPr/>
          <a:lstStyle>
            <a:lvl1pPr algn="ctr">
              <a:defRPr i="0">
                <a:solidFill>
                  <a:schemeClr val="bg1"/>
                </a:solidFill>
              </a:defRPr>
            </a:lvl1pPr>
          </a:lstStyle>
          <a:p>
            <a:pPr lvl="0"/>
            <a:r>
              <a:rPr lang="en-US" altLang="en-US"/>
              <a:t>Click to edit Master title style</a:t>
            </a:r>
            <a:endParaRPr lang="en-GB" altLang="en-US" dirty="0"/>
          </a:p>
        </p:txBody>
      </p:sp>
      <p:sp>
        <p:nvSpPr>
          <p:cNvPr id="17" name="Text Placeholder 2"/>
          <p:cNvSpPr>
            <a:spLocks noGrp="1"/>
          </p:cNvSpPr>
          <p:nvPr>
            <p:ph idx="10"/>
          </p:nvPr>
        </p:nvSpPr>
        <p:spPr bwMode="auto">
          <a:xfrm>
            <a:off x="262800" y="853332"/>
            <a:ext cx="8627200" cy="4536000"/>
          </a:xfrm>
          <a:prstGeom prst="rect">
            <a:avLst/>
          </a:prstGeom>
          <a:solidFill>
            <a:schemeClr val="bg1"/>
          </a:solidFill>
          <a:ln w="9525">
            <a:noFill/>
            <a:miter lim="800000"/>
            <a:headEnd/>
            <a:tailEnd/>
          </a:ln>
        </p:spPr>
        <p:txBody>
          <a:bodyPr tIns="720000"/>
          <a:lstStyle>
            <a:lvl1pPr marL="0" indent="0" algn="ctr">
              <a:buClrTx/>
              <a:buNone/>
              <a:defRPr sz="1800" b="1" i="0" baseline="0">
                <a:solidFill>
                  <a:schemeClr val="accent2"/>
                </a:solidFill>
              </a:defRPr>
            </a:lvl1pPr>
            <a:lvl2pPr>
              <a:buClrTx/>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ltLang="en-US"/>
              <a:t>Click to edit Master text styles</a:t>
            </a:r>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Tree>
    <p:extLst>
      <p:ext uri="{BB962C8B-B14F-4D97-AF65-F5344CB8AC3E}">
        <p14:creationId xmlns:p14="http://schemas.microsoft.com/office/powerpoint/2010/main" val="307479392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Object and title - Dark blu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8" name="Title Placeholder 1"/>
          <p:cNvSpPr>
            <a:spLocks noGrp="1"/>
          </p:cNvSpPr>
          <p:nvPr>
            <p:ph type="title"/>
          </p:nvPr>
        </p:nvSpPr>
        <p:spPr bwMode="auto">
          <a:xfrm>
            <a:off x="252000" y="5695645"/>
            <a:ext cx="8640000" cy="612627"/>
          </a:xfrm>
          <a:prstGeom prst="rect">
            <a:avLst/>
          </a:prstGeom>
          <a:noFill/>
          <a:ln>
            <a:noFill/>
          </a:ln>
        </p:spPr>
        <p:txBody>
          <a:bodyPr/>
          <a:lstStyle>
            <a:lvl1pPr algn="ctr">
              <a:defRPr i="0">
                <a:solidFill>
                  <a:schemeClr val="bg1"/>
                </a:solidFill>
              </a:defRPr>
            </a:lvl1pPr>
          </a:lstStyle>
          <a:p>
            <a:pPr lvl="0"/>
            <a:r>
              <a:rPr lang="en-US" altLang="en-US"/>
              <a:t>Click to edit Master title style</a:t>
            </a:r>
            <a:endParaRPr lang="en-GB" altLang="en-US" dirty="0"/>
          </a:p>
        </p:txBody>
      </p:sp>
      <p:sp>
        <p:nvSpPr>
          <p:cNvPr id="17" name="Text Placeholder 2"/>
          <p:cNvSpPr>
            <a:spLocks noGrp="1"/>
          </p:cNvSpPr>
          <p:nvPr>
            <p:ph idx="10"/>
          </p:nvPr>
        </p:nvSpPr>
        <p:spPr bwMode="auto">
          <a:xfrm>
            <a:off x="262800" y="853332"/>
            <a:ext cx="8627200" cy="4536000"/>
          </a:xfrm>
          <a:prstGeom prst="rect">
            <a:avLst/>
          </a:prstGeom>
          <a:solidFill>
            <a:schemeClr val="bg1"/>
          </a:solidFill>
          <a:ln w="9525">
            <a:noFill/>
            <a:miter lim="800000"/>
            <a:headEnd/>
            <a:tailEnd/>
          </a:ln>
        </p:spPr>
        <p:txBody>
          <a:bodyPr tIns="720000"/>
          <a:lstStyle>
            <a:lvl1pPr marL="0" indent="0" algn="ctr">
              <a:buClrTx/>
              <a:buNone/>
              <a:defRPr sz="1800" b="1" i="0" baseline="0">
                <a:solidFill>
                  <a:schemeClr val="tx1"/>
                </a:solidFill>
              </a:defRPr>
            </a:lvl1pPr>
            <a:lvl2pPr>
              <a:buClrTx/>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ltLang="en-US"/>
              <a:t>Click to edit Master text styles</a:t>
            </a:r>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Tree>
    <p:extLst>
      <p:ext uri="{BB962C8B-B14F-4D97-AF65-F5344CB8AC3E}">
        <p14:creationId xmlns:p14="http://schemas.microsoft.com/office/powerpoint/2010/main" val="35364122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26346C-C2FB-47DC-967C-085C8C5E66DD}"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3731014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Object and title - White">
    <p:spTree>
      <p:nvGrpSpPr>
        <p:cNvPr id="1" name=""/>
        <p:cNvGrpSpPr/>
        <p:nvPr/>
      </p:nvGrpSpPr>
      <p:grpSpPr>
        <a:xfrm>
          <a:off x="0" y="0"/>
          <a:ext cx="0" cy="0"/>
          <a:chOff x="0" y="0"/>
          <a:chExt cx="0" cy="0"/>
        </a:xfrm>
      </p:grpSpPr>
      <p:cxnSp>
        <p:nvCxnSpPr>
          <p:cNvPr id="4" name="Straight Connector 3"/>
          <p:cNvCxnSpPr/>
          <p:nvPr userDrawn="1"/>
        </p:nvCxnSpPr>
        <p:spPr>
          <a:xfrm>
            <a:off x="252413" y="468313"/>
            <a:ext cx="863917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52413" y="6308725"/>
            <a:ext cx="863917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858585"/>
                </a:solidFill>
                <a:ea typeface="Arial Unicode MS" panose="020B0604020202020204" pitchFamily="34" charset="-128"/>
                <a:cs typeface="Arial Unicode MS" panose="020B0604020202020204" pitchFamily="34" charset="-128"/>
              </a:rPr>
              <a:t>MSI Reproductive Choices (MSIUK) International</a:t>
            </a:r>
          </a:p>
        </p:txBody>
      </p:sp>
      <p:sp>
        <p:nvSpPr>
          <p:cNvPr id="17" name="Text Placeholder 2"/>
          <p:cNvSpPr>
            <a:spLocks noGrp="1"/>
          </p:cNvSpPr>
          <p:nvPr>
            <p:ph idx="10"/>
          </p:nvPr>
        </p:nvSpPr>
        <p:spPr bwMode="auto">
          <a:xfrm>
            <a:off x="262800" y="853332"/>
            <a:ext cx="8627200" cy="4536000"/>
          </a:xfrm>
          <a:prstGeom prst="rect">
            <a:avLst/>
          </a:prstGeom>
          <a:solidFill>
            <a:schemeClr val="bg2">
              <a:lumMod val="40000"/>
              <a:lumOff val="60000"/>
            </a:schemeClr>
          </a:solidFill>
          <a:ln w="9525">
            <a:noFill/>
            <a:miter lim="800000"/>
            <a:headEnd/>
            <a:tailEnd/>
          </a:ln>
        </p:spPr>
        <p:txBody>
          <a:bodyPr tIns="720000"/>
          <a:lstStyle>
            <a:lvl1pPr marL="0" indent="0" algn="ctr">
              <a:buClrTx/>
              <a:buNone/>
              <a:defRPr sz="1800" b="1" i="0" baseline="0">
                <a:solidFill>
                  <a:schemeClr val="bg1"/>
                </a:solidFill>
              </a:defRPr>
            </a:lvl1pPr>
            <a:lvl2pPr>
              <a:buClrTx/>
              <a:defRPr sz="14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ltLang="en-US"/>
              <a:t>Click to edit Master text styles</a:t>
            </a:r>
          </a:p>
        </p:txBody>
      </p:sp>
      <p:sp>
        <p:nvSpPr>
          <p:cNvPr id="9" name="Title Placeholder 1"/>
          <p:cNvSpPr>
            <a:spLocks noGrp="1"/>
          </p:cNvSpPr>
          <p:nvPr>
            <p:ph type="title"/>
          </p:nvPr>
        </p:nvSpPr>
        <p:spPr bwMode="auto">
          <a:xfrm>
            <a:off x="252000" y="5695645"/>
            <a:ext cx="8640000" cy="612627"/>
          </a:xfrm>
          <a:prstGeom prst="rect">
            <a:avLst/>
          </a:prstGeom>
          <a:noFill/>
          <a:ln>
            <a:noFill/>
          </a:ln>
        </p:spPr>
        <p:txBody>
          <a:bodyPr/>
          <a:lstStyle>
            <a:lvl1pPr algn="ctr">
              <a:defRPr i="0">
                <a:solidFill>
                  <a:schemeClr val="tx2"/>
                </a:solidFill>
              </a:defRPr>
            </a:lvl1pPr>
          </a:lstStyle>
          <a:p>
            <a:pPr lvl="0"/>
            <a:r>
              <a:rPr lang="en-US" altLang="en-US"/>
              <a:t>Click to edit Master title style</a:t>
            </a:r>
            <a:endParaRPr lang="en-GB" altLang="en-US" dirty="0"/>
          </a:p>
        </p:txBody>
      </p:sp>
      <p:sp>
        <p:nvSpPr>
          <p:cNvPr id="7"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1064217757"/>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BIG WORD - Greens">
    <p:bg>
      <p:bgPr>
        <a:solidFill>
          <a:srgbClr val="C3CD2A"/>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7"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bg1"/>
                </a:solidFill>
              </a:defRPr>
            </a:lvl1pPr>
          </a:lstStyle>
          <a:p>
            <a:pPr lvl="0"/>
            <a:r>
              <a:rPr lang="en-US" altLang="en-US" dirty="0"/>
              <a:t>Click to edit Master title style</a:t>
            </a:r>
            <a:endParaRPr lang="en-GB" altLang="en-US" dirty="0"/>
          </a:p>
        </p:txBody>
      </p:sp>
      <p:sp>
        <p:nvSpPr>
          <p:cNvPr id="8"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
        <p:nvSpPr>
          <p:cNvPr id="9" name="Text Placeholder 2"/>
          <p:cNvSpPr>
            <a:spLocks noGrp="1"/>
          </p:cNvSpPr>
          <p:nvPr>
            <p:ph type="body" idx="1" hasCustomPrompt="1"/>
          </p:nvPr>
        </p:nvSpPr>
        <p:spPr bwMode="auto">
          <a:xfrm>
            <a:off x="252000" y="3453527"/>
            <a:ext cx="8640000" cy="2199731"/>
          </a:xfrm>
          <a:prstGeom prst="rect">
            <a:avLst/>
          </a:prstGeom>
          <a:noFill/>
          <a:ln w="50800">
            <a:noFill/>
            <a:miter lim="800000"/>
            <a:headEnd/>
            <a:tailEnd/>
          </a:ln>
        </p:spPr>
        <p:txBody>
          <a:bodyPr vert="horz" wrap="square" lIns="0" tIns="0" rIns="0" bIns="0" numCol="1" anchor="ctr" anchorCtr="0" compatLnSpc="1">
            <a:prstTxWarp prst="textNoShape">
              <a:avLst/>
            </a:prstTxWarp>
          </a:bodyPr>
          <a:lstStyle>
            <a:lvl1pPr marL="0" indent="0" algn="ctr">
              <a:buNone/>
              <a:defRPr sz="12000" b="1" baseline="0">
                <a:solidFill>
                  <a:srgbClr val="329848"/>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bottom</a:t>
            </a:r>
          </a:p>
        </p:txBody>
      </p:sp>
      <p:sp>
        <p:nvSpPr>
          <p:cNvPr id="10" name="Text Placeholder 2"/>
          <p:cNvSpPr>
            <a:spLocks noGrp="1"/>
          </p:cNvSpPr>
          <p:nvPr>
            <p:ph type="body" idx="10" hasCustomPrompt="1"/>
          </p:nvPr>
        </p:nvSpPr>
        <p:spPr bwMode="auto">
          <a:xfrm>
            <a:off x="252000" y="1720080"/>
            <a:ext cx="8640000" cy="2199731"/>
          </a:xfrm>
          <a:prstGeom prst="rect">
            <a:avLst/>
          </a:prstGeom>
          <a:noFill/>
          <a:ln w="50800">
            <a:noFill/>
            <a:miter lim="800000"/>
            <a:headEnd/>
            <a:tailEnd/>
          </a:ln>
        </p:spPr>
        <p:txBody>
          <a:bodyPr vert="horz" wrap="square" lIns="0" tIns="0" rIns="0" bIns="0" numCol="1" anchor="ctr" anchorCtr="0" compatLnSpc="1">
            <a:prstTxWarp prst="textNoShape">
              <a:avLst/>
            </a:prstTxWarp>
          </a:bodyPr>
          <a:lstStyle>
            <a:lvl1pPr marL="0" indent="0" algn="ctr">
              <a:buNone/>
              <a:defRPr sz="20000" b="1" cap="all" baseline="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Top</a:t>
            </a:r>
          </a:p>
        </p:txBody>
      </p:sp>
    </p:spTree>
    <p:extLst>
      <p:ext uri="{BB962C8B-B14F-4D97-AF65-F5344CB8AC3E}">
        <p14:creationId xmlns:p14="http://schemas.microsoft.com/office/powerpoint/2010/main" val="2216295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 presetClass="entr" presetSubtype="2" ac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accel="10000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BIG WORD - Dark blue">
    <p:bg>
      <p:bgPr>
        <a:solidFill>
          <a:schemeClr val="tx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sp>
        <p:nvSpPr>
          <p:cNvPr id="19" name="Title Placeholder 1"/>
          <p:cNvSpPr>
            <a:spLocks noGrp="1"/>
          </p:cNvSpPr>
          <p:nvPr>
            <p:ph type="title"/>
          </p:nvPr>
        </p:nvSpPr>
        <p:spPr bwMode="auto">
          <a:xfrm>
            <a:off x="252000" y="618939"/>
            <a:ext cx="8640000" cy="747900"/>
          </a:xfrm>
          <a:prstGeom prst="rect">
            <a:avLst/>
          </a:prstGeom>
          <a:noFill/>
          <a:ln>
            <a:noFill/>
          </a:ln>
        </p:spPr>
        <p:txBody>
          <a:bodyPr/>
          <a:lstStyle>
            <a:lvl1pPr>
              <a:defRPr i="0">
                <a:solidFill>
                  <a:schemeClr val="bg1"/>
                </a:solidFill>
              </a:defRPr>
            </a:lvl1pPr>
          </a:lstStyle>
          <a:p>
            <a:pPr lvl="0"/>
            <a:r>
              <a:rPr lang="en-US" altLang="en-US" dirty="0"/>
              <a:t>Click to edit Master title style</a:t>
            </a:r>
            <a:endParaRPr lang="en-GB" altLang="en-US" dirty="0"/>
          </a:p>
        </p:txBody>
      </p:sp>
      <p:sp>
        <p:nvSpPr>
          <p:cNvPr id="8"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chemeClr val="bg1"/>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FFFFFF"/>
                </a:solidFill>
              </a:rPr>
              <a:t>Click to edit footer free text field</a:t>
            </a:r>
          </a:p>
        </p:txBody>
      </p:sp>
      <p:sp>
        <p:nvSpPr>
          <p:cNvPr id="9" name="Text Placeholder 2"/>
          <p:cNvSpPr>
            <a:spLocks noGrp="1"/>
          </p:cNvSpPr>
          <p:nvPr>
            <p:ph type="body" idx="1" hasCustomPrompt="1"/>
          </p:nvPr>
        </p:nvSpPr>
        <p:spPr bwMode="auto">
          <a:xfrm>
            <a:off x="252000" y="3453527"/>
            <a:ext cx="8640000" cy="2199731"/>
          </a:xfrm>
          <a:prstGeom prst="rect">
            <a:avLst/>
          </a:prstGeom>
          <a:noFill/>
          <a:ln w="50800">
            <a:noFill/>
            <a:miter lim="800000"/>
            <a:headEnd/>
            <a:tailEnd/>
          </a:ln>
        </p:spPr>
        <p:txBody>
          <a:bodyPr vert="horz" wrap="square" lIns="0" tIns="0" rIns="0" bIns="0" numCol="1" anchor="ctr" anchorCtr="0" compatLnSpc="1">
            <a:prstTxWarp prst="textNoShape">
              <a:avLst/>
            </a:prstTxWarp>
          </a:bodyPr>
          <a:lstStyle>
            <a:lvl1pPr marL="0" indent="0" algn="ctr">
              <a:buNone/>
              <a:defRPr sz="12000" b="1" baseline="0">
                <a:solidFill>
                  <a:schemeClr val="bg1"/>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bottom</a:t>
            </a:r>
          </a:p>
        </p:txBody>
      </p:sp>
      <p:sp>
        <p:nvSpPr>
          <p:cNvPr id="10" name="Text Placeholder 2"/>
          <p:cNvSpPr>
            <a:spLocks noGrp="1"/>
          </p:cNvSpPr>
          <p:nvPr>
            <p:ph type="body" idx="10" hasCustomPrompt="1"/>
          </p:nvPr>
        </p:nvSpPr>
        <p:spPr bwMode="auto">
          <a:xfrm>
            <a:off x="252000" y="1720080"/>
            <a:ext cx="8640000" cy="2199731"/>
          </a:xfrm>
          <a:prstGeom prst="rect">
            <a:avLst/>
          </a:prstGeom>
          <a:noFill/>
          <a:ln w="50800">
            <a:noFill/>
            <a:miter lim="800000"/>
            <a:headEnd/>
            <a:tailEnd/>
          </a:ln>
        </p:spPr>
        <p:txBody>
          <a:bodyPr vert="horz" wrap="square" lIns="0" tIns="0" rIns="0" bIns="0" numCol="1" anchor="ctr" anchorCtr="0" compatLnSpc="1">
            <a:prstTxWarp prst="textNoShape">
              <a:avLst/>
            </a:prstTxWarp>
          </a:bodyPr>
          <a:lstStyle>
            <a:lvl1pPr marL="0" indent="0" algn="ctr">
              <a:buNone/>
              <a:defRPr sz="20000" b="1" cap="all" baseline="0">
                <a:solidFill>
                  <a:schemeClr val="tx2"/>
                </a:solidFill>
                <a:latin typeface="+mj-lt"/>
              </a:defRPr>
            </a:lvl1pPr>
            <a:lvl2pPr marL="180000" indent="0">
              <a:buNone/>
              <a:defRPr sz="1400">
                <a:solidFill>
                  <a:schemeClr val="bg1"/>
                </a:solidFill>
                <a:latin typeface="+mj-lt"/>
              </a:defRPr>
            </a:lvl2pPr>
            <a:lvl3pPr marL="360000" indent="0">
              <a:buNone/>
              <a:defRPr sz="1200">
                <a:solidFill>
                  <a:schemeClr val="bg1"/>
                </a:solidFill>
                <a:latin typeface="+mj-lt"/>
              </a:defRPr>
            </a:lvl3pPr>
            <a:lvl4pPr marL="540000" indent="0">
              <a:buNone/>
              <a:defRPr sz="1200">
                <a:solidFill>
                  <a:schemeClr val="bg1"/>
                </a:solidFill>
                <a:latin typeface="+mj-lt"/>
              </a:defRPr>
            </a:lvl4pPr>
            <a:lvl5pPr marL="720000" indent="0">
              <a:buNone/>
              <a:defRPr sz="1200">
                <a:solidFill>
                  <a:schemeClr val="bg1"/>
                </a:solidFill>
                <a:latin typeface="+mj-lt"/>
              </a:defRPr>
            </a:lvl5pPr>
          </a:lstStyle>
          <a:p>
            <a:pPr lvl="0"/>
            <a:r>
              <a:rPr lang="en-US" altLang="en-US" dirty="0"/>
              <a:t>Top</a:t>
            </a:r>
          </a:p>
        </p:txBody>
      </p:sp>
    </p:spTree>
    <p:extLst>
      <p:ext uri="{BB962C8B-B14F-4D97-AF65-F5344CB8AC3E}">
        <p14:creationId xmlns:p14="http://schemas.microsoft.com/office/powerpoint/2010/main" val="38590481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 presetClass="entr" presetSubtype="2" ac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accel="10000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losing slide 1">
    <p:spTree>
      <p:nvGrpSpPr>
        <p:cNvPr id="1" name=""/>
        <p:cNvGrpSpPr/>
        <p:nvPr/>
      </p:nvGrpSpPr>
      <p:grpSpPr>
        <a:xfrm>
          <a:off x="0" y="0"/>
          <a:ext cx="0" cy="0"/>
          <a:chOff x="0" y="0"/>
          <a:chExt cx="0" cy="0"/>
        </a:xfrm>
      </p:grpSpPr>
      <p:sp>
        <p:nvSpPr>
          <p:cNvPr id="3" name="Rectangle 2"/>
          <p:cNvSpPr/>
          <p:nvPr userDrawn="1"/>
        </p:nvSpPr>
        <p:spPr>
          <a:xfrm>
            <a:off x="188913" y="1157288"/>
            <a:ext cx="8766175" cy="5448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0" rIns="0" bIns="0" anchor="ctr"/>
          <a:lstStyle/>
          <a:p>
            <a:pPr algn="ctr" eaLnBrk="1" fontAlgn="auto" hangingPunct="1">
              <a:spcBef>
                <a:spcPts val="0"/>
              </a:spcBef>
              <a:spcAft>
                <a:spcPts val="0"/>
              </a:spcAft>
              <a:defRPr/>
            </a:pPr>
            <a:endParaRPr lang="en-US">
              <a:solidFill>
                <a:srgbClr val="FFFFFF"/>
              </a:solidFill>
            </a:endParaRPr>
          </a:p>
        </p:txBody>
      </p:sp>
      <p:pic>
        <p:nvPicPr>
          <p:cNvPr id="4" name="Picture 9" descr="MSI_Logo-with-strapline_RG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88913" y="250825"/>
            <a:ext cx="21637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4251325" y="6116638"/>
            <a:ext cx="4383088" cy="269875"/>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cxnSp>
        <p:nvCxnSpPr>
          <p:cNvPr id="6" name="Straight Connector 5"/>
          <p:cNvCxnSpPr/>
          <p:nvPr userDrawn="1"/>
        </p:nvCxnSpPr>
        <p:spPr>
          <a:xfrm>
            <a:off x="277813" y="6105525"/>
            <a:ext cx="8356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6"/>
          <p:cNvSpPr txBox="1">
            <a:spLocks/>
          </p:cNvSpPr>
          <p:nvPr userDrawn="1"/>
        </p:nvSpPr>
        <p:spPr>
          <a:xfrm>
            <a:off x="387350" y="3033713"/>
            <a:ext cx="6800850" cy="747712"/>
          </a:xfrm>
          <a:prstGeom prst="rect">
            <a:avLst/>
          </a:prstGeom>
        </p:spPr>
        <p:txBody>
          <a:bodyPr/>
          <a:lstStyle>
            <a:lvl1pPr algn="l" defTabSz="914400" rtl="0" eaLnBrk="1" latinLnBrk="0" hangingPunct="1">
              <a:lnSpc>
                <a:spcPct val="90000"/>
              </a:lnSpc>
              <a:spcBef>
                <a:spcPct val="0"/>
              </a:spcBef>
              <a:buNone/>
              <a:defRPr lang="en-GB" altLang="en-US" sz="3000" b="1" kern="1200" dirty="0">
                <a:solidFill>
                  <a:schemeClr val="tx2"/>
                </a:solidFill>
                <a:latin typeface="+mj-lt"/>
                <a:ea typeface="+mj-ea"/>
                <a:cs typeface="+mj-cs"/>
              </a:defRPr>
            </a:lvl1pPr>
          </a:lstStyle>
          <a:p>
            <a:pPr fontAlgn="auto">
              <a:lnSpc>
                <a:spcPct val="80000"/>
              </a:lnSpc>
              <a:spcAft>
                <a:spcPts val="0"/>
              </a:spcAft>
              <a:defRPr/>
            </a:pPr>
            <a:r>
              <a:rPr sz="7200">
                <a:solidFill>
                  <a:srgbClr val="FFFFFF"/>
                </a:solidFill>
              </a:rPr>
              <a:t>Thank you</a:t>
            </a:r>
          </a:p>
        </p:txBody>
      </p:sp>
      <p:sp>
        <p:nvSpPr>
          <p:cNvPr id="8" name="Subtitle 2"/>
          <p:cNvSpPr txBox="1">
            <a:spLocks/>
          </p:cNvSpPr>
          <p:nvPr userDrawn="1"/>
        </p:nvSpPr>
        <p:spPr>
          <a:xfrm>
            <a:off x="574675" y="3756025"/>
            <a:ext cx="6370638" cy="522288"/>
          </a:xfrm>
          <a:prstGeom prst="rect">
            <a:avLst/>
          </a:prstGeom>
        </p:spPr>
        <p:txBody>
          <a:bodyPr lIns="0" tIns="0" rIns="0" bIns="0">
            <a:spAutoFit/>
          </a:bodyPr>
          <a:lstStyle>
            <a:lvl1pPr marL="0" indent="0" algn="l" defTabSz="914400" rtl="0" eaLnBrk="1" latinLnBrk="0" hangingPunct="1">
              <a:lnSpc>
                <a:spcPts val="4700"/>
              </a:lnSpc>
              <a:spcBef>
                <a:spcPts val="1000"/>
              </a:spcBef>
              <a:buClr>
                <a:schemeClr val="tx2"/>
              </a:buClr>
              <a:buFont typeface="Arial" panose="020B0604020202020204" pitchFamily="34" charset="0"/>
              <a:buNone/>
              <a:defRPr lang="en-US" altLang="en-US" sz="3200" b="1" kern="1200" baseline="0">
                <a:solidFill>
                  <a:schemeClr val="accent3"/>
                </a:solidFill>
                <a:latin typeface="+mn-lt"/>
                <a:ea typeface="+mn-ea"/>
                <a:cs typeface="+mn-cs"/>
              </a:defRPr>
            </a:lvl1pPr>
            <a:lvl2pPr marL="457200" indent="0" algn="ctr" defTabSz="914400" rtl="0" eaLnBrk="1" latinLnBrk="0" hangingPunct="1">
              <a:lnSpc>
                <a:spcPct val="90000"/>
              </a:lnSpc>
              <a:spcBef>
                <a:spcPts val="500"/>
              </a:spcBef>
              <a:buClr>
                <a:schemeClr val="bg2">
                  <a:lumMod val="60000"/>
                  <a:lumOff val="40000"/>
                </a:schemeClr>
              </a:buClr>
              <a:buFont typeface="Arial" panose="020B0604020202020204" pitchFamily="34" charset="0"/>
              <a:buNone/>
              <a:defRPr lang="en-US" altLang="en-US" sz="1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altLang="en-US" sz="12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altLang="en-US" sz="12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GB" altLang="en-US" sz="12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spcAft>
                <a:spcPts val="0"/>
              </a:spcAft>
              <a:buClr>
                <a:srgbClr val="009FDA"/>
              </a:buClr>
              <a:defRPr/>
            </a:pPr>
            <a:r>
              <a:rPr lang="en-GB" sz="2400" dirty="0">
                <a:solidFill>
                  <a:srgbClr val="F2CD3A"/>
                </a:solidFill>
              </a:rPr>
              <a:t>mariestopes.org.uk</a:t>
            </a:r>
          </a:p>
        </p:txBody>
      </p:sp>
      <p:grpSp>
        <p:nvGrpSpPr>
          <p:cNvPr id="9" name="Group 14"/>
          <p:cNvGrpSpPr>
            <a:grpSpLocks/>
          </p:cNvGrpSpPr>
          <p:nvPr userDrawn="1"/>
        </p:nvGrpSpPr>
        <p:grpSpPr bwMode="auto">
          <a:xfrm>
            <a:off x="468313" y="2735263"/>
            <a:ext cx="5813425" cy="1824037"/>
            <a:chOff x="252000" y="2840350"/>
            <a:chExt cx="8640000" cy="1574362"/>
          </a:xfrm>
        </p:grpSpPr>
        <p:cxnSp>
          <p:nvCxnSpPr>
            <p:cNvPr id="10" name="Straight Connector 9"/>
            <p:cNvCxnSpPr/>
            <p:nvPr/>
          </p:nvCxnSpPr>
          <p:spPr>
            <a:xfrm>
              <a:off x="252000" y="2840350"/>
              <a:ext cx="864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2000" y="4414712"/>
              <a:ext cx="864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12"/>
          <p:cNvSpPr>
            <a:spLocks noGrp="1"/>
          </p:cNvSpPr>
          <p:nvPr>
            <p:ph type="body" sz="quarter" idx="11"/>
          </p:nvPr>
        </p:nvSpPr>
        <p:spPr>
          <a:xfrm>
            <a:off x="289125" y="6116181"/>
            <a:ext cx="6371571" cy="263798"/>
          </a:xfrm>
          <a:prstGeom prst="rect">
            <a:avLst/>
          </a:prstGeom>
        </p:spPr>
        <p:txBody>
          <a:bodyPr tIns="46800" bIns="36000" anchor="ctr">
            <a:normAutofit/>
          </a:bodyPr>
          <a:lstStyle>
            <a:lvl1pPr algn="l">
              <a:lnSpc>
                <a:spcPts val="1400"/>
              </a:lnSpc>
              <a:buNone/>
              <a:defRPr sz="1100" b="0" i="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9884268"/>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losing slide 2">
    <p:bg>
      <p:bgPr>
        <a:solidFill>
          <a:schemeClr val="tx2"/>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grpSp>
        <p:nvGrpSpPr>
          <p:cNvPr id="4" name="Group 10"/>
          <p:cNvGrpSpPr>
            <a:grpSpLocks/>
          </p:cNvGrpSpPr>
          <p:nvPr userDrawn="1"/>
        </p:nvGrpSpPr>
        <p:grpSpPr bwMode="auto">
          <a:xfrm>
            <a:off x="250825" y="0"/>
            <a:ext cx="2784475" cy="1539875"/>
            <a:chOff x="250825" y="0"/>
            <a:chExt cx="2784203" cy="1540042"/>
          </a:xfrm>
        </p:grpSpPr>
        <p:sp>
          <p:nvSpPr>
            <p:cNvPr id="5" name="Rectangle 4"/>
            <p:cNvSpPr/>
            <p:nvPr/>
          </p:nvSpPr>
          <p:spPr>
            <a:xfrm>
              <a:off x="250825" y="0"/>
              <a:ext cx="2784203" cy="154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pic>
          <p:nvPicPr>
            <p:cNvPr id="6" name="Picture 12" descr="MSI_Logo-with-strapline_RG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4320" y="442794"/>
              <a:ext cx="2164080" cy="78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ubtitle 2"/>
          <p:cNvSpPr txBox="1">
            <a:spLocks/>
          </p:cNvSpPr>
          <p:nvPr userDrawn="1"/>
        </p:nvSpPr>
        <p:spPr>
          <a:xfrm>
            <a:off x="574675" y="3756025"/>
            <a:ext cx="6370638" cy="522288"/>
          </a:xfrm>
          <a:prstGeom prst="rect">
            <a:avLst/>
          </a:prstGeom>
        </p:spPr>
        <p:txBody>
          <a:bodyPr lIns="0" tIns="0" rIns="0" bIns="0">
            <a:spAutoFit/>
          </a:bodyPr>
          <a:lstStyle>
            <a:lvl1pPr marL="0" indent="0" algn="l" defTabSz="914400" rtl="0" eaLnBrk="1" latinLnBrk="0" hangingPunct="1">
              <a:lnSpc>
                <a:spcPts val="4700"/>
              </a:lnSpc>
              <a:spcBef>
                <a:spcPts val="1000"/>
              </a:spcBef>
              <a:buClr>
                <a:schemeClr val="tx2"/>
              </a:buClr>
              <a:buFont typeface="Arial" panose="020B0604020202020204" pitchFamily="34" charset="0"/>
              <a:buNone/>
              <a:defRPr lang="en-US" altLang="en-US" sz="3200" b="1" kern="1200" baseline="0">
                <a:solidFill>
                  <a:schemeClr val="accent3"/>
                </a:solidFill>
                <a:latin typeface="+mn-lt"/>
                <a:ea typeface="+mn-ea"/>
                <a:cs typeface="+mn-cs"/>
              </a:defRPr>
            </a:lvl1pPr>
            <a:lvl2pPr marL="457200" indent="0" algn="ctr" defTabSz="914400" rtl="0" eaLnBrk="1" latinLnBrk="0" hangingPunct="1">
              <a:lnSpc>
                <a:spcPct val="90000"/>
              </a:lnSpc>
              <a:spcBef>
                <a:spcPts val="500"/>
              </a:spcBef>
              <a:buClr>
                <a:schemeClr val="bg2">
                  <a:lumMod val="60000"/>
                  <a:lumOff val="40000"/>
                </a:schemeClr>
              </a:buClr>
              <a:buFont typeface="Arial" panose="020B0604020202020204" pitchFamily="34" charset="0"/>
              <a:buNone/>
              <a:defRPr lang="en-US" altLang="en-US" sz="1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altLang="en-US" sz="12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altLang="en-US" sz="12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GB" altLang="en-US" sz="12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spcAft>
                <a:spcPts val="0"/>
              </a:spcAft>
              <a:buClr>
                <a:srgbClr val="009FDA"/>
              </a:buClr>
              <a:defRPr/>
            </a:pPr>
            <a:r>
              <a:rPr lang="en-GB" sz="2400" dirty="0">
                <a:solidFill>
                  <a:srgbClr val="283573"/>
                </a:solidFill>
              </a:rPr>
              <a:t>mariestopes.org.uk</a:t>
            </a:r>
          </a:p>
        </p:txBody>
      </p:sp>
      <p:sp>
        <p:nvSpPr>
          <p:cNvPr id="8" name="Title 6"/>
          <p:cNvSpPr txBox="1">
            <a:spLocks/>
          </p:cNvSpPr>
          <p:nvPr userDrawn="1"/>
        </p:nvSpPr>
        <p:spPr>
          <a:xfrm>
            <a:off x="298450" y="2994025"/>
            <a:ext cx="6802438" cy="747713"/>
          </a:xfrm>
          <a:prstGeom prst="rect">
            <a:avLst/>
          </a:prstGeom>
        </p:spPr>
        <p:txBody>
          <a:bodyPr/>
          <a:lstStyle>
            <a:lvl1pPr algn="l" defTabSz="914400" rtl="0" eaLnBrk="1" latinLnBrk="0" hangingPunct="1">
              <a:lnSpc>
                <a:spcPct val="90000"/>
              </a:lnSpc>
              <a:spcBef>
                <a:spcPct val="0"/>
              </a:spcBef>
              <a:buNone/>
              <a:defRPr lang="en-GB" altLang="en-US" sz="3000" b="1" kern="1200" dirty="0">
                <a:solidFill>
                  <a:schemeClr val="tx2"/>
                </a:solidFill>
                <a:latin typeface="+mj-lt"/>
                <a:ea typeface="+mj-ea"/>
                <a:cs typeface="+mj-cs"/>
              </a:defRPr>
            </a:lvl1pPr>
          </a:lstStyle>
          <a:p>
            <a:pPr fontAlgn="auto">
              <a:lnSpc>
                <a:spcPct val="80000"/>
              </a:lnSpc>
              <a:spcAft>
                <a:spcPts val="0"/>
              </a:spcAft>
              <a:defRPr/>
            </a:pPr>
            <a:r>
              <a:rPr sz="7200">
                <a:solidFill>
                  <a:srgbClr val="FFFFFF"/>
                </a:solidFill>
              </a:rPr>
              <a:t>Thank you</a:t>
            </a:r>
          </a:p>
        </p:txBody>
      </p:sp>
      <p:sp>
        <p:nvSpPr>
          <p:cNvPr id="9" name="Footer Placeholder 23"/>
          <p:cNvSpPr>
            <a:spLocks noGrp="1"/>
          </p:cNvSpPr>
          <p:nvPr>
            <p:ph type="ftr" sz="quarter" idx="10"/>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2738936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losing slide 3">
    <p:bg>
      <p:bgPr>
        <a:solidFill>
          <a:schemeClr val="bg2"/>
        </a:solidFill>
        <a:effectLst/>
      </p:bgPr>
    </p:bg>
    <p:spTree>
      <p:nvGrpSpPr>
        <p:cNvPr id="1" name=""/>
        <p:cNvGrpSpPr/>
        <p:nvPr/>
      </p:nvGrpSpPr>
      <p:grpSpPr>
        <a:xfrm>
          <a:off x="0" y="0"/>
          <a:ext cx="0" cy="0"/>
          <a:chOff x="0" y="0"/>
          <a:chExt cx="0" cy="0"/>
        </a:xfrm>
      </p:grpSpPr>
      <p:sp>
        <p:nvSpPr>
          <p:cNvPr id="24" name="Picture Placeholder 13"/>
          <p:cNvSpPr>
            <a:spLocks noGrp="1"/>
          </p:cNvSpPr>
          <p:nvPr>
            <p:ph type="pic" sz="quarter" idx="10"/>
          </p:nvPr>
        </p:nvSpPr>
        <p:spPr>
          <a:xfrm>
            <a:off x="0" y="0"/>
            <a:ext cx="9144000" cy="6858000"/>
          </a:xfrm>
        </p:spPr>
        <p:txBody>
          <a:bodyPr lIns="5400000" rIns="360000" anchor="ctr"/>
          <a:lstStyle>
            <a:lvl1pPr marL="0" indent="0" algn="ctr">
              <a:buNone/>
              <a:defRPr sz="1800" b="0" i="0" baseline="0">
                <a:solidFill>
                  <a:schemeClr val="accent3"/>
                </a:solidFill>
              </a:defRPr>
            </a:lvl1pPr>
          </a:lstStyle>
          <a:p>
            <a:pPr lvl="0"/>
            <a:r>
              <a:rPr lang="en-US" altLang="en-US" noProof="0"/>
              <a:t>Click icon to add picture</a:t>
            </a:r>
            <a:endParaRPr lang="en-US" altLang="en-US" noProof="0" dirty="0"/>
          </a:p>
        </p:txBody>
      </p:sp>
      <p:cxnSp>
        <p:nvCxnSpPr>
          <p:cNvPr id="3" name="Straight Connector 2"/>
          <p:cNvCxnSpPr/>
          <p:nvPr userDrawn="1"/>
        </p:nvCxnSpPr>
        <p:spPr>
          <a:xfrm>
            <a:off x="252413" y="6308725"/>
            <a:ext cx="86391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ooter Placeholder 4"/>
          <p:cNvSpPr txBox="1">
            <a:spLocks/>
          </p:cNvSpPr>
          <p:nvPr userDrawn="1"/>
        </p:nvSpPr>
        <p:spPr>
          <a:xfrm>
            <a:off x="4510088" y="6319838"/>
            <a:ext cx="4381500" cy="252412"/>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FFFFFF"/>
                </a:solidFill>
                <a:ea typeface="Arial Unicode MS" panose="020B0604020202020204" pitchFamily="34" charset="-128"/>
                <a:cs typeface="Arial Unicode MS" panose="020B0604020202020204" pitchFamily="34" charset="-128"/>
              </a:rPr>
              <a:t>MSI Reproductive Choices (MSIUK) International</a:t>
            </a:r>
          </a:p>
        </p:txBody>
      </p:sp>
      <p:grpSp>
        <p:nvGrpSpPr>
          <p:cNvPr id="5" name="Group 10"/>
          <p:cNvGrpSpPr>
            <a:grpSpLocks/>
          </p:cNvGrpSpPr>
          <p:nvPr userDrawn="1"/>
        </p:nvGrpSpPr>
        <p:grpSpPr bwMode="auto">
          <a:xfrm>
            <a:off x="252413" y="2774950"/>
            <a:ext cx="4211637" cy="1439863"/>
            <a:chOff x="252000" y="2874670"/>
            <a:chExt cx="8640000" cy="1540042"/>
          </a:xfrm>
        </p:grpSpPr>
        <p:cxnSp>
          <p:nvCxnSpPr>
            <p:cNvPr id="6" name="Straight Connector 5"/>
            <p:cNvCxnSpPr/>
            <p:nvPr/>
          </p:nvCxnSpPr>
          <p:spPr>
            <a:xfrm>
              <a:off x="252000" y="2874670"/>
              <a:ext cx="864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2000" y="4414712"/>
              <a:ext cx="8640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Subtitle 2"/>
          <p:cNvSpPr txBox="1">
            <a:spLocks/>
          </p:cNvSpPr>
          <p:nvPr userDrawn="1"/>
        </p:nvSpPr>
        <p:spPr>
          <a:xfrm>
            <a:off x="250825" y="4237750"/>
            <a:ext cx="6372225" cy="522288"/>
          </a:xfrm>
          <a:prstGeom prst="rect">
            <a:avLst/>
          </a:prstGeom>
        </p:spPr>
        <p:txBody>
          <a:bodyPr lIns="0" tIns="0" rIns="0" bIns="0">
            <a:spAutoFit/>
          </a:bodyPr>
          <a:lstStyle>
            <a:lvl1pPr marL="0" indent="0" algn="l" defTabSz="914400" rtl="0" eaLnBrk="1" latinLnBrk="0" hangingPunct="1">
              <a:lnSpc>
                <a:spcPts val="4700"/>
              </a:lnSpc>
              <a:spcBef>
                <a:spcPts val="1000"/>
              </a:spcBef>
              <a:buClr>
                <a:schemeClr val="tx2"/>
              </a:buClr>
              <a:buFont typeface="Arial" panose="020B0604020202020204" pitchFamily="34" charset="0"/>
              <a:buNone/>
              <a:defRPr lang="en-US" altLang="en-US" sz="3200" b="1" kern="1200" baseline="0">
                <a:solidFill>
                  <a:schemeClr val="accent3"/>
                </a:solidFill>
                <a:latin typeface="+mn-lt"/>
                <a:ea typeface="+mn-ea"/>
                <a:cs typeface="+mn-cs"/>
              </a:defRPr>
            </a:lvl1pPr>
            <a:lvl2pPr marL="457200" indent="0" algn="ctr" defTabSz="914400" rtl="0" eaLnBrk="1" latinLnBrk="0" hangingPunct="1">
              <a:lnSpc>
                <a:spcPct val="90000"/>
              </a:lnSpc>
              <a:spcBef>
                <a:spcPts val="500"/>
              </a:spcBef>
              <a:buClr>
                <a:schemeClr val="bg2">
                  <a:lumMod val="60000"/>
                  <a:lumOff val="40000"/>
                </a:schemeClr>
              </a:buClr>
              <a:buFont typeface="Arial" panose="020B0604020202020204" pitchFamily="34" charset="0"/>
              <a:buNone/>
              <a:defRPr lang="en-US" altLang="en-US" sz="1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altLang="en-US" sz="12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altLang="en-US" sz="12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GB" altLang="en-US" sz="12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fontAlgn="auto">
              <a:spcAft>
                <a:spcPts val="0"/>
              </a:spcAft>
              <a:buClr>
                <a:srgbClr val="009FDA"/>
              </a:buClr>
              <a:defRPr/>
            </a:pPr>
            <a:r>
              <a:rPr lang="en-GB" sz="2400" dirty="0">
                <a:solidFill>
                  <a:srgbClr val="FFFFFF"/>
                </a:solidFill>
              </a:rPr>
              <a:t>mariestopes.org.uk</a:t>
            </a:r>
          </a:p>
        </p:txBody>
      </p:sp>
      <p:grpSp>
        <p:nvGrpSpPr>
          <p:cNvPr id="9" name="Group 8"/>
          <p:cNvGrpSpPr>
            <a:grpSpLocks/>
          </p:cNvGrpSpPr>
          <p:nvPr userDrawn="1"/>
        </p:nvGrpSpPr>
        <p:grpSpPr bwMode="auto">
          <a:xfrm>
            <a:off x="250825" y="0"/>
            <a:ext cx="2784475" cy="1539875"/>
            <a:chOff x="250825" y="0"/>
            <a:chExt cx="2784203" cy="1540042"/>
          </a:xfrm>
        </p:grpSpPr>
        <p:sp>
          <p:nvSpPr>
            <p:cNvPr id="10" name="Rectangle 9"/>
            <p:cNvSpPr/>
            <p:nvPr/>
          </p:nvSpPr>
          <p:spPr>
            <a:xfrm>
              <a:off x="250825" y="0"/>
              <a:ext cx="2784203" cy="154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pic>
          <p:nvPicPr>
            <p:cNvPr id="11" name="Picture 17" descr="MSI_Logo-with-strapline_RGB.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4320" y="442794"/>
              <a:ext cx="2164080" cy="78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6"/>
          <p:cNvSpPr txBox="1">
            <a:spLocks/>
          </p:cNvSpPr>
          <p:nvPr userDrawn="1"/>
        </p:nvSpPr>
        <p:spPr>
          <a:xfrm>
            <a:off x="169863" y="3170238"/>
            <a:ext cx="4294187" cy="747712"/>
          </a:xfrm>
          <a:prstGeom prst="rect">
            <a:avLst/>
          </a:prstGeom>
        </p:spPr>
        <p:txBody>
          <a:bodyPr/>
          <a:lstStyle>
            <a:lvl1pPr algn="l" defTabSz="914400" rtl="0" eaLnBrk="1" latinLnBrk="0" hangingPunct="1">
              <a:lnSpc>
                <a:spcPct val="90000"/>
              </a:lnSpc>
              <a:spcBef>
                <a:spcPct val="0"/>
              </a:spcBef>
              <a:buNone/>
              <a:defRPr lang="en-GB" altLang="en-US" sz="3000" b="1" kern="1200" dirty="0">
                <a:solidFill>
                  <a:schemeClr val="tx2"/>
                </a:solidFill>
                <a:latin typeface="+mj-lt"/>
                <a:ea typeface="+mj-ea"/>
                <a:cs typeface="+mj-cs"/>
              </a:defRPr>
            </a:lvl1pPr>
          </a:lstStyle>
          <a:p>
            <a:pPr fontAlgn="auto">
              <a:lnSpc>
                <a:spcPct val="80000"/>
              </a:lnSpc>
              <a:spcAft>
                <a:spcPts val="0"/>
              </a:spcAft>
              <a:defRPr/>
            </a:pPr>
            <a:r>
              <a:rPr sz="5400">
                <a:solidFill>
                  <a:srgbClr val="FFFFFF"/>
                </a:solidFill>
              </a:rPr>
              <a:t>Thank you</a:t>
            </a:r>
          </a:p>
        </p:txBody>
      </p:sp>
      <p:sp>
        <p:nvSpPr>
          <p:cNvPr id="13" name="Footer Placeholder 23"/>
          <p:cNvSpPr>
            <a:spLocks noGrp="1"/>
          </p:cNvSpPr>
          <p:nvPr>
            <p:ph type="ftr" sz="quarter" idx="11"/>
          </p:nvPr>
        </p:nvSpPr>
        <p:spPr/>
        <p:txBody>
          <a:bodyPr/>
          <a:lstStyle>
            <a:lvl1pPr marL="0" algn="l" defTabSz="914400" rtl="0" eaLnBrk="1" latinLnBrk="0" hangingPunct="1">
              <a:defRPr lang="en-GB" sz="1100" i="0" kern="1200" baseline="0" smtClean="0">
                <a:solidFill>
                  <a:srgbClr val="FFFFFF"/>
                </a:solidFill>
                <a:latin typeface="Arial" charset="0"/>
                <a:ea typeface="Arial Unicode MS" panose="020B0604020202020204" pitchFamily="34" charset="-128"/>
                <a:cs typeface="Arial Unicode MS" panose="020B0604020202020204" pitchFamily="34" charset="-128"/>
              </a:defRPr>
            </a:lvl1pPr>
          </a:lstStyle>
          <a:p>
            <a:pPr>
              <a:defRPr/>
            </a:pPr>
            <a:r>
              <a:t>Click to edit footer free text field</a:t>
            </a:r>
          </a:p>
        </p:txBody>
      </p:sp>
    </p:spTree>
    <p:extLst>
      <p:ext uri="{BB962C8B-B14F-4D97-AF65-F5344CB8AC3E}">
        <p14:creationId xmlns:p14="http://schemas.microsoft.com/office/powerpoint/2010/main" val="957154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46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77BD-6497-44A7-9218-5C6169540472}" type="datetimeFigureOut">
              <a:rPr lang="en-GB" smtClean="0"/>
              <a:t>29/01/2024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A08E3C-B6EF-4CAC-B5E0-F9B7B5382EBA}" type="slidenum">
              <a:rPr lang="en-GB" smtClean="0"/>
              <a:t>‹#›</a:t>
            </a:fld>
            <a:endParaRPr lang="en-GB" dirty="0"/>
          </a:p>
        </p:txBody>
      </p:sp>
    </p:spTree>
    <p:extLst>
      <p:ext uri="{BB962C8B-B14F-4D97-AF65-F5344CB8AC3E}">
        <p14:creationId xmlns:p14="http://schemas.microsoft.com/office/powerpoint/2010/main" val="2446913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9077BD-6497-44A7-9218-5C6169540472}" type="datetimeFigureOut">
              <a:rPr lang="en-GB" smtClean="0"/>
              <a:t>29/01/2024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A08E3C-B6EF-4CAC-B5E0-F9B7B5382EBA}" type="slidenum">
              <a:rPr lang="en-GB" smtClean="0"/>
              <a:t>‹#›</a:t>
            </a:fld>
            <a:endParaRPr lang="en-GB" dirty="0"/>
          </a:p>
        </p:txBody>
      </p:sp>
    </p:spTree>
    <p:extLst>
      <p:ext uri="{BB962C8B-B14F-4D97-AF65-F5344CB8AC3E}">
        <p14:creationId xmlns:p14="http://schemas.microsoft.com/office/powerpoint/2010/main" val="1548817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E3BFA7-E593-1D4B-9328-F94822D98FBB}"/>
              </a:ext>
            </a:extLst>
          </p:cNvPr>
          <p:cNvSpPr/>
          <p:nvPr/>
        </p:nvSpPr>
        <p:spPr>
          <a:xfrm>
            <a:off x="252414" y="1160512"/>
            <a:ext cx="8639175" cy="5502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502502" y="1347101"/>
            <a:ext cx="7086600" cy="1303370"/>
          </a:xfrm>
        </p:spPr>
        <p:txBody>
          <a:bodyPr>
            <a:normAutofit/>
          </a:bodyPr>
          <a:lstStyle>
            <a:lvl1pPr algn="l">
              <a:lnSpc>
                <a:spcPct val="100000"/>
              </a:lnSpc>
              <a:defRPr sz="450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502502" y="2650471"/>
            <a:ext cx="7086600" cy="2567125"/>
          </a:xfrm>
        </p:spPr>
        <p:txBody>
          <a:bodyPr>
            <a:normAutofit/>
          </a:bodyPr>
          <a:lstStyle>
            <a:lvl1pPr marL="0" indent="0" algn="l">
              <a:lnSpc>
                <a:spcPct val="100000"/>
              </a:lnSpc>
              <a:buNone/>
              <a:defRPr sz="45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3" name="Text Placeholder 12"/>
          <p:cNvSpPr>
            <a:spLocks noGrp="1"/>
          </p:cNvSpPr>
          <p:nvPr>
            <p:ph type="body" sz="quarter" idx="11"/>
          </p:nvPr>
        </p:nvSpPr>
        <p:spPr>
          <a:xfrm>
            <a:off x="502502" y="5699506"/>
            <a:ext cx="2344738" cy="630401"/>
          </a:xfrm>
        </p:spPr>
        <p:txBody>
          <a:bodyPr>
            <a:normAutofit/>
          </a:bodyPr>
          <a:lstStyle>
            <a:lvl1pPr algn="l">
              <a:lnSpc>
                <a:spcPts val="1400"/>
              </a:lnSpc>
              <a:buNone/>
              <a:defRPr sz="1100" b="0">
                <a:solidFill>
                  <a:srgbClr val="FFFFFF"/>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BA49995E-6D9B-9849-A1C5-964109736522}"/>
              </a:ext>
            </a:extLst>
          </p:cNvPr>
          <p:cNvPicPr>
            <a:picLocks noChangeAspect="1"/>
          </p:cNvPicPr>
          <p:nvPr userDrawn="1"/>
        </p:nvPicPr>
        <p:blipFill>
          <a:blip r:embed="rId2"/>
          <a:stretch>
            <a:fillRect/>
          </a:stretch>
        </p:blipFill>
        <p:spPr>
          <a:xfrm>
            <a:off x="6145434" y="466839"/>
            <a:ext cx="2743200" cy="151351"/>
          </a:xfrm>
          <a:prstGeom prst="rect">
            <a:avLst/>
          </a:prstGeom>
        </p:spPr>
      </p:pic>
      <p:pic>
        <p:nvPicPr>
          <p:cNvPr id="8" name="Picture 7">
            <a:extLst>
              <a:ext uri="{FF2B5EF4-FFF2-40B4-BE49-F238E27FC236}">
                <a16:creationId xmlns:a16="http://schemas.microsoft.com/office/drawing/2014/main" id="{02451C92-1421-4A80-8869-134E87B34AB2}"/>
              </a:ext>
            </a:extLst>
          </p:cNvPr>
          <p:cNvPicPr>
            <a:picLocks noChangeAspect="1"/>
          </p:cNvPicPr>
          <p:nvPr userDrawn="1"/>
        </p:nvPicPr>
        <p:blipFill>
          <a:blip r:embed="rId3"/>
          <a:srcRect/>
          <a:stretch/>
        </p:blipFill>
        <p:spPr>
          <a:xfrm>
            <a:off x="306432" y="195262"/>
            <a:ext cx="974417" cy="845856"/>
          </a:xfrm>
          <a:prstGeom prst="rect">
            <a:avLst/>
          </a:prstGeom>
        </p:spPr>
      </p:pic>
    </p:spTree>
    <p:extLst>
      <p:ext uri="{BB962C8B-B14F-4D97-AF65-F5344CB8AC3E}">
        <p14:creationId xmlns:p14="http://schemas.microsoft.com/office/powerpoint/2010/main" val="406344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26346C-C2FB-47DC-967C-085C8C5E66DD}"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4423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6346C-C2FB-47DC-967C-085C8C5E66DD}"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398730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6346C-C2FB-47DC-967C-085C8C5E66DD}"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95276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6346C-C2FB-47DC-967C-085C8C5E66DD}"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B0193-7A72-41AD-881B-612D7FF878ED}" type="slidenum">
              <a:rPr lang="en-GB" smtClean="0"/>
              <a:t>‹#›</a:t>
            </a:fld>
            <a:endParaRPr lang="en-GB"/>
          </a:p>
        </p:txBody>
      </p:sp>
    </p:spTree>
    <p:extLst>
      <p:ext uri="{BB962C8B-B14F-4D97-AF65-F5344CB8AC3E}">
        <p14:creationId xmlns:p14="http://schemas.microsoft.com/office/powerpoint/2010/main" val="310556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6346C-C2FB-47DC-967C-085C8C5E66DD}" type="datetimeFigureOut">
              <a:rPr lang="en-GB" smtClean="0"/>
              <a:t>29/01/2024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B0193-7A72-41AD-881B-612D7FF878ED}" type="slidenum">
              <a:rPr lang="en-GB" smtClean="0"/>
              <a:t>‹#›</a:t>
            </a:fld>
            <a:endParaRPr lang="en-GB"/>
          </a:p>
        </p:txBody>
      </p:sp>
    </p:spTree>
    <p:extLst>
      <p:ext uri="{BB962C8B-B14F-4D97-AF65-F5344CB8AC3E}">
        <p14:creationId xmlns:p14="http://schemas.microsoft.com/office/powerpoint/2010/main" val="55573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2413" y="619125"/>
            <a:ext cx="86391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52413" y="1536700"/>
            <a:ext cx="8639175"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16" name="Straight Connector 15"/>
          <p:cNvCxnSpPr/>
          <p:nvPr userDrawn="1"/>
        </p:nvCxnSpPr>
        <p:spPr>
          <a:xfrm>
            <a:off x="252413" y="6308725"/>
            <a:ext cx="863917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ooter Placeholder 4"/>
          <p:cNvSpPr txBox="1">
            <a:spLocks/>
          </p:cNvSpPr>
          <p:nvPr userDrawn="1"/>
        </p:nvSpPr>
        <p:spPr>
          <a:xfrm>
            <a:off x="4510088" y="6319838"/>
            <a:ext cx="4381500" cy="247650"/>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srgbClr val="858585"/>
                </a:solidFill>
                <a:ea typeface="Arial Unicode MS" panose="020B0604020202020204" pitchFamily="34" charset="-128"/>
                <a:cs typeface="Arial Unicode MS" panose="020B0604020202020204" pitchFamily="34" charset="-128"/>
              </a:rPr>
              <a:t>MSI Reproductive Choices (MSIUK) International</a:t>
            </a:r>
          </a:p>
        </p:txBody>
      </p:sp>
      <p:sp>
        <p:nvSpPr>
          <p:cNvPr id="24" name="Footer Placeholder 23"/>
          <p:cNvSpPr>
            <a:spLocks noGrp="1"/>
          </p:cNvSpPr>
          <p:nvPr>
            <p:ph type="ftr" sz="quarter" idx="3"/>
          </p:nvPr>
        </p:nvSpPr>
        <p:spPr>
          <a:xfrm>
            <a:off x="252413" y="6319838"/>
            <a:ext cx="5834062" cy="247650"/>
          </a:xfrm>
          <a:prstGeom prst="rect">
            <a:avLst/>
          </a:prstGeom>
        </p:spPr>
        <p:txBody>
          <a:bodyPr vert="horz" lIns="0" tIns="45720" rIns="0" bIns="45720" rtlCol="0" anchor="ctr"/>
          <a:lstStyle>
            <a:lvl1pPr marL="0" algn="l" defTabSz="914400" rtl="0" eaLnBrk="1" fontAlgn="auto" latinLnBrk="0" hangingPunct="1">
              <a:spcBef>
                <a:spcPts val="0"/>
              </a:spcBef>
              <a:spcAft>
                <a:spcPts val="0"/>
              </a:spcAft>
              <a:defRPr lang="en-GB" sz="1100" i="0" kern="1200" baseline="0" smtClean="0">
                <a:solidFill>
                  <a:schemeClr val="bg2"/>
                </a:solidFill>
                <a:latin typeface="Arial" charset="0"/>
                <a:ea typeface="Arial Unicode MS" panose="020B0604020202020204" pitchFamily="34" charset="-128"/>
                <a:cs typeface="Arial Unicode MS" panose="020B0604020202020204" pitchFamily="34" charset="-128"/>
              </a:defRPr>
            </a:lvl1pPr>
          </a:lstStyle>
          <a:p>
            <a:pPr>
              <a:defRPr/>
            </a:pPr>
            <a:r>
              <a:rPr>
                <a:solidFill>
                  <a:srgbClr val="858585"/>
                </a:solidFill>
              </a:rPr>
              <a:t>Click to edit footer free text field</a:t>
            </a:r>
          </a:p>
        </p:txBody>
      </p:sp>
    </p:spTree>
    <p:extLst>
      <p:ext uri="{BB962C8B-B14F-4D97-AF65-F5344CB8AC3E}">
        <p14:creationId xmlns:p14="http://schemas.microsoft.com/office/powerpoint/2010/main" val="4170076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7" r:id="rId40"/>
    <p:sldLayoutId id="2147483728" r:id="rId41"/>
    <p:sldLayoutId id="2147483729" r:id="rId42"/>
    <p:sldLayoutId id="2147483730" r:id="rId43"/>
    <p:sldLayoutId id="2147483731" r:id="rId44"/>
    <p:sldLayoutId id="2147483732" r:id="rId45"/>
    <p:sldLayoutId id="2147483781" r:id="rId46"/>
    <p:sldLayoutId id="2147483782" r:id="rId47"/>
    <p:sldLayoutId id="2147483783" r:id="rId48"/>
  </p:sldLayoutIdLst>
  <p:transition spd="med">
    <p:fade/>
  </p:transition>
  <p:txStyles>
    <p:titleStyle>
      <a:lvl1pPr algn="l" rtl="0" fontAlgn="base">
        <a:lnSpc>
          <a:spcPct val="90000"/>
        </a:lnSpc>
        <a:spcBef>
          <a:spcPct val="0"/>
        </a:spcBef>
        <a:spcAft>
          <a:spcPct val="0"/>
        </a:spcAft>
        <a:defRPr lang="en-GB" altLang="en-US" sz="3000" b="1" kern="1200" dirty="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Sanchez Bold" panose="02000000000000000000" pitchFamily="50" charset="0"/>
        </a:defRPr>
      </a:lvl2pPr>
      <a:lvl3pPr algn="l" rtl="0" fontAlgn="base">
        <a:lnSpc>
          <a:spcPct val="90000"/>
        </a:lnSpc>
        <a:spcBef>
          <a:spcPct val="0"/>
        </a:spcBef>
        <a:spcAft>
          <a:spcPct val="0"/>
        </a:spcAft>
        <a:defRPr sz="3000" b="1">
          <a:solidFill>
            <a:schemeClr val="tx2"/>
          </a:solidFill>
          <a:latin typeface="Sanchez Bold" panose="02000000000000000000" pitchFamily="50" charset="0"/>
        </a:defRPr>
      </a:lvl3pPr>
      <a:lvl4pPr algn="l" rtl="0" fontAlgn="base">
        <a:lnSpc>
          <a:spcPct val="90000"/>
        </a:lnSpc>
        <a:spcBef>
          <a:spcPct val="0"/>
        </a:spcBef>
        <a:spcAft>
          <a:spcPct val="0"/>
        </a:spcAft>
        <a:defRPr sz="3000" b="1">
          <a:solidFill>
            <a:schemeClr val="tx2"/>
          </a:solidFill>
          <a:latin typeface="Sanchez Bold" panose="02000000000000000000" pitchFamily="50" charset="0"/>
        </a:defRPr>
      </a:lvl4pPr>
      <a:lvl5pPr algn="l" rtl="0" fontAlgn="base">
        <a:lnSpc>
          <a:spcPct val="90000"/>
        </a:lnSpc>
        <a:spcBef>
          <a:spcPct val="0"/>
        </a:spcBef>
        <a:spcAft>
          <a:spcPct val="0"/>
        </a:spcAft>
        <a:defRPr sz="3000" b="1">
          <a:solidFill>
            <a:schemeClr val="tx2"/>
          </a:solidFill>
          <a:latin typeface="Sanchez Bold" panose="02000000000000000000" pitchFamily="50" charset="0"/>
        </a:defRPr>
      </a:lvl5pPr>
      <a:lvl6pPr marL="457200" algn="l" rtl="0" fontAlgn="base">
        <a:lnSpc>
          <a:spcPct val="90000"/>
        </a:lnSpc>
        <a:spcBef>
          <a:spcPct val="0"/>
        </a:spcBef>
        <a:spcAft>
          <a:spcPct val="0"/>
        </a:spcAft>
        <a:defRPr sz="3000" b="1">
          <a:solidFill>
            <a:schemeClr val="tx2"/>
          </a:solidFill>
          <a:latin typeface="Sanchez Bold" panose="02000000000000000000" pitchFamily="50" charset="0"/>
        </a:defRPr>
      </a:lvl6pPr>
      <a:lvl7pPr marL="914400" algn="l" rtl="0" fontAlgn="base">
        <a:lnSpc>
          <a:spcPct val="90000"/>
        </a:lnSpc>
        <a:spcBef>
          <a:spcPct val="0"/>
        </a:spcBef>
        <a:spcAft>
          <a:spcPct val="0"/>
        </a:spcAft>
        <a:defRPr sz="3000" b="1">
          <a:solidFill>
            <a:schemeClr val="tx2"/>
          </a:solidFill>
          <a:latin typeface="Sanchez Bold" panose="02000000000000000000" pitchFamily="50" charset="0"/>
        </a:defRPr>
      </a:lvl7pPr>
      <a:lvl8pPr marL="1371600" algn="l" rtl="0" fontAlgn="base">
        <a:lnSpc>
          <a:spcPct val="90000"/>
        </a:lnSpc>
        <a:spcBef>
          <a:spcPct val="0"/>
        </a:spcBef>
        <a:spcAft>
          <a:spcPct val="0"/>
        </a:spcAft>
        <a:defRPr sz="3000" b="1">
          <a:solidFill>
            <a:schemeClr val="tx2"/>
          </a:solidFill>
          <a:latin typeface="Sanchez Bold" panose="02000000000000000000" pitchFamily="50" charset="0"/>
        </a:defRPr>
      </a:lvl8pPr>
      <a:lvl9pPr marL="1828800" algn="l" rtl="0" fontAlgn="base">
        <a:lnSpc>
          <a:spcPct val="90000"/>
        </a:lnSpc>
        <a:spcBef>
          <a:spcPct val="0"/>
        </a:spcBef>
        <a:spcAft>
          <a:spcPct val="0"/>
        </a:spcAft>
        <a:defRPr sz="3000" b="1">
          <a:solidFill>
            <a:schemeClr val="tx2"/>
          </a:solidFill>
          <a:latin typeface="Sanchez Bold" panose="02000000000000000000" pitchFamily="50" charset="0"/>
        </a:defRPr>
      </a:lvl9pPr>
    </p:titleStyle>
    <p:bodyStyle>
      <a:lvl1pPr marL="179388" indent="-179388" algn="l" rtl="0" fontAlgn="base">
        <a:lnSpc>
          <a:spcPct val="90000"/>
        </a:lnSpc>
        <a:spcBef>
          <a:spcPts val="1000"/>
        </a:spcBef>
        <a:spcAft>
          <a:spcPct val="0"/>
        </a:spcAft>
        <a:buClr>
          <a:schemeClr val="tx2"/>
        </a:buClr>
        <a:buFont typeface="Arial" panose="020B0604020202020204" pitchFamily="34" charset="0"/>
        <a:buChar char="•"/>
        <a:defRPr lang="en-US" altLang="en-US" sz="1400" kern="1200" dirty="0">
          <a:solidFill>
            <a:schemeClr val="bg2"/>
          </a:solidFill>
          <a:latin typeface="+mn-lt"/>
          <a:ea typeface="+mn-ea"/>
          <a:cs typeface="+mn-cs"/>
        </a:defRPr>
      </a:lvl1pPr>
      <a:lvl2pPr marL="358775" indent="-179388" algn="l" rtl="0" fontAlgn="base">
        <a:lnSpc>
          <a:spcPct val="90000"/>
        </a:lnSpc>
        <a:spcBef>
          <a:spcPts val="500"/>
        </a:spcBef>
        <a:spcAft>
          <a:spcPct val="0"/>
        </a:spcAft>
        <a:buClr>
          <a:srgbClr val="B6B6B6"/>
        </a:buClr>
        <a:buFont typeface="Arial" panose="020B0604020202020204" pitchFamily="34" charset="0"/>
        <a:buChar char="•"/>
        <a:defRPr lang="en-US" altLang="en-US" sz="1400" kern="1200" dirty="0">
          <a:solidFill>
            <a:schemeClr val="bg2"/>
          </a:solidFill>
          <a:latin typeface="+mn-lt"/>
          <a:ea typeface="+mn-ea"/>
          <a:cs typeface="+mn-cs"/>
        </a:defRPr>
      </a:lvl2pPr>
      <a:lvl3pPr marL="539750" indent="-179388" algn="l" rtl="0" fontAlgn="base">
        <a:lnSpc>
          <a:spcPct val="90000"/>
        </a:lnSpc>
        <a:spcBef>
          <a:spcPts val="500"/>
        </a:spcBef>
        <a:spcAft>
          <a:spcPct val="0"/>
        </a:spcAft>
        <a:buFont typeface="Arial" panose="020B0604020202020204" pitchFamily="34" charset="0"/>
        <a:buChar char="–"/>
        <a:defRPr lang="en-US" altLang="en-US" sz="1200" kern="1200" dirty="0">
          <a:solidFill>
            <a:schemeClr val="bg2"/>
          </a:solidFill>
          <a:latin typeface="+mn-lt"/>
          <a:ea typeface="+mn-ea"/>
          <a:cs typeface="+mn-cs"/>
        </a:defRPr>
      </a:lvl3pPr>
      <a:lvl4pPr marL="719138" indent="-179388" algn="l" rtl="0" fontAlgn="base">
        <a:lnSpc>
          <a:spcPct val="90000"/>
        </a:lnSpc>
        <a:spcBef>
          <a:spcPts val="500"/>
        </a:spcBef>
        <a:spcAft>
          <a:spcPct val="0"/>
        </a:spcAft>
        <a:buFont typeface="Arial" panose="020B0604020202020204" pitchFamily="34" charset="0"/>
        <a:buChar char="‒"/>
        <a:defRPr lang="en-US" altLang="en-US" sz="1200" kern="1200" dirty="0">
          <a:solidFill>
            <a:schemeClr val="bg2"/>
          </a:solidFill>
          <a:latin typeface="+mn-lt"/>
          <a:ea typeface="+mn-ea"/>
          <a:cs typeface="+mn-cs"/>
        </a:defRPr>
      </a:lvl4pPr>
      <a:lvl5pPr marL="898525" indent="-179388" algn="l" rtl="0" fontAlgn="base">
        <a:lnSpc>
          <a:spcPct val="90000"/>
        </a:lnSpc>
        <a:spcBef>
          <a:spcPts val="500"/>
        </a:spcBef>
        <a:spcAft>
          <a:spcPct val="0"/>
        </a:spcAft>
        <a:buFont typeface="Arial" panose="020B0604020202020204" pitchFamily="34" charset="0"/>
        <a:buChar char="–"/>
        <a:defRPr lang="en-GB" altLang="en-US" sz="1200" kern="1200" dirty="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gd name="adj" fmla="val 281"/>
            </a:avLst>
          </a:prstGeom>
          <a:solidFill>
            <a:srgbClr val="009DE0"/>
          </a:solid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Subtitle 4"/>
          <p:cNvSpPr>
            <a:spLocks noGrp="1"/>
          </p:cNvSpPr>
          <p:nvPr>
            <p:ph type="subTitle" idx="1"/>
          </p:nvPr>
        </p:nvSpPr>
        <p:spPr>
          <a:xfrm>
            <a:off x="939705" y="2552700"/>
            <a:ext cx="7211347" cy="1752600"/>
          </a:xfrm>
        </p:spPr>
        <p:txBody>
          <a:bodyPr>
            <a:noAutofit/>
          </a:bodyPr>
          <a:lstStyle/>
          <a:p>
            <a:pPr algn="l"/>
            <a:r>
              <a:rPr lang="en-GB" sz="4400" b="1" dirty="0">
                <a:solidFill>
                  <a:schemeClr val="bg1"/>
                </a:solidFill>
                <a:latin typeface="Arial" panose="020B0604020202020204" pitchFamily="34" charset="0"/>
                <a:cs typeface="Arial" panose="020B0604020202020204" pitchFamily="34" charset="0"/>
              </a:rPr>
              <a:t>An introduction to the work of MSIUK Reproductive Choices   </a:t>
            </a:r>
          </a:p>
          <a:p>
            <a:pPr algn="l"/>
            <a:endParaRPr lang="en-GB" sz="5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939705" y="4933676"/>
            <a:ext cx="2544286" cy="954107"/>
          </a:xfrm>
          <a:prstGeom prst="rect">
            <a:avLst/>
          </a:prstGeom>
          <a:noFill/>
        </p:spPr>
        <p:txBody>
          <a:bodyPr wrap="none" rtlCol="0">
            <a:spAutoFit/>
          </a:bodyPr>
          <a:lstStyle/>
          <a:p>
            <a:r>
              <a:rPr lang="en-GB" sz="2800" dirty="0">
                <a:solidFill>
                  <a:srgbClr val="283573"/>
                </a:solidFill>
                <a:latin typeface="Arial" panose="020B0604020202020204" pitchFamily="34" charset="0"/>
                <a:cs typeface="Arial" panose="020B0604020202020204" pitchFamily="34" charset="0"/>
              </a:rPr>
              <a:t>Angela Keane </a:t>
            </a:r>
          </a:p>
          <a:p>
            <a:endParaRPr lang="en-GB" sz="2800" dirty="0">
              <a:solidFill>
                <a:srgbClr val="283573"/>
              </a:solidFill>
              <a:latin typeface="Arial" panose="020B0604020202020204" pitchFamily="34" charset="0"/>
              <a:cs typeface="Arial" panose="020B0604020202020204" pitchFamily="34" charset="0"/>
            </a:endParaRPr>
          </a:p>
        </p:txBody>
      </p:sp>
      <p:cxnSp>
        <p:nvCxnSpPr>
          <p:cNvPr id="7" name="Straight Connector 6"/>
          <p:cNvCxnSpPr/>
          <p:nvPr/>
        </p:nvCxnSpPr>
        <p:spPr>
          <a:xfrm>
            <a:off x="939705" y="2420888"/>
            <a:ext cx="698399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4797152"/>
            <a:ext cx="69839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914D86FC-EB69-43EB-8CC2-292A8CB5A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03585"/>
            <a:ext cx="1656819" cy="1434265"/>
          </a:xfrm>
          <a:prstGeom prst="rect">
            <a:avLst/>
          </a:prstGeom>
        </p:spPr>
      </p:pic>
    </p:spTree>
    <p:extLst>
      <p:ext uri="{BB962C8B-B14F-4D97-AF65-F5344CB8AC3E}">
        <p14:creationId xmlns:p14="http://schemas.microsoft.com/office/powerpoint/2010/main" val="194816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p:nvPr/>
        </p:nvSpPr>
        <p:spPr>
          <a:xfrm>
            <a:off x="635000" y="381000"/>
            <a:ext cx="8229600" cy="8226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nSpc>
                <a:spcPct val="90000"/>
              </a:lnSpc>
              <a:defRPr sz="2000" b="1">
                <a:solidFill>
                  <a:srgbClr val="009EE3"/>
                </a:solidFill>
                <a:latin typeface="Sanchez"/>
                <a:ea typeface="Sanchez"/>
                <a:cs typeface="Sanchez"/>
                <a:sym typeface="Sanchez"/>
              </a:defRPr>
            </a:lvl1pPr>
          </a:lstStyle>
          <a:p>
            <a:r>
              <a:rPr dirty="0"/>
              <a:t>What women say</a:t>
            </a:r>
            <a:r>
              <a:rPr lang="en-GB" dirty="0"/>
              <a:t> about our service</a:t>
            </a:r>
            <a:endParaRPr dirty="0"/>
          </a:p>
        </p:txBody>
      </p:sp>
      <p:sp>
        <p:nvSpPr>
          <p:cNvPr id="463" name="Shape 463"/>
          <p:cNvSpPr>
            <a:spLocks noGrp="1"/>
          </p:cNvSpPr>
          <p:nvPr>
            <p:ph type="subTitle" sz="quarter" idx="1"/>
          </p:nvPr>
        </p:nvSpPr>
        <p:spPr>
          <a:xfrm>
            <a:off x="4667250" y="3517900"/>
            <a:ext cx="2699023" cy="2378596"/>
          </a:xfrm>
          <a:prstGeom prst="rect">
            <a:avLst/>
          </a:prstGeom>
        </p:spPr>
        <p:txBody>
          <a:bodyPr/>
          <a:lstStyle/>
          <a:p>
            <a:pPr algn="l">
              <a:spcBef>
                <a:spcPts val="0"/>
              </a:spcBef>
              <a:defRPr sz="1800" b="1">
                <a:solidFill>
                  <a:srgbClr val="1C3175"/>
                </a:solidFill>
                <a:latin typeface="Sanchez"/>
                <a:ea typeface="Sanchez"/>
                <a:cs typeface="Sanchez"/>
                <a:sym typeface="Sanchez"/>
              </a:defRPr>
            </a:pPr>
            <a:r>
              <a:rPr dirty="0"/>
              <a:t>“Excellent treatment </a:t>
            </a:r>
          </a:p>
          <a:p>
            <a:pPr algn="l">
              <a:spcBef>
                <a:spcPts val="0"/>
              </a:spcBef>
              <a:defRPr sz="1800" b="1">
                <a:solidFill>
                  <a:srgbClr val="1C3175"/>
                </a:solidFill>
                <a:latin typeface="Sanchez"/>
                <a:ea typeface="Sanchez"/>
                <a:cs typeface="Sanchez"/>
                <a:sym typeface="Sanchez"/>
              </a:defRPr>
            </a:pPr>
            <a:r>
              <a:rPr dirty="0"/>
              <a:t>I was looked after by nurse Laxmi. Great service– thank you!”</a:t>
            </a:r>
          </a:p>
        </p:txBody>
      </p:sp>
      <p:sp>
        <p:nvSpPr>
          <p:cNvPr id="464" name="Shape 464"/>
          <p:cNvSpPr/>
          <p:nvPr/>
        </p:nvSpPr>
        <p:spPr>
          <a:xfrm>
            <a:off x="640609" y="1229203"/>
            <a:ext cx="6644213" cy="19024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nSpc>
                <a:spcPct val="90000"/>
              </a:lnSpc>
              <a:spcBef>
                <a:spcPts val="400"/>
              </a:spcBef>
              <a:defRPr sz="2200" b="1">
                <a:solidFill>
                  <a:srgbClr val="1C3175"/>
                </a:solidFill>
                <a:latin typeface="Sanchez"/>
                <a:ea typeface="Sanchez"/>
                <a:cs typeface="Sanchez"/>
                <a:sym typeface="Sanchez"/>
              </a:defRPr>
            </a:lvl1pPr>
          </a:lstStyle>
          <a:p>
            <a:r>
              <a:rPr dirty="0"/>
              <a:t>"From start to finish I was overwhelmed by the care and support I received. Every single person made me feel comfortable. I wouldn't change a thing. A huge thank you, especially as it was such a personal thing."</a:t>
            </a:r>
          </a:p>
        </p:txBody>
      </p:sp>
      <p:sp>
        <p:nvSpPr>
          <p:cNvPr id="465" name="Shape 465"/>
          <p:cNvSpPr/>
          <p:nvPr/>
        </p:nvSpPr>
        <p:spPr>
          <a:xfrm>
            <a:off x="634999" y="1028700"/>
            <a:ext cx="6644213" cy="1"/>
          </a:xfrm>
          <a:prstGeom prst="line">
            <a:avLst/>
          </a:prstGeom>
          <a:ln w="50800">
            <a:solidFill>
              <a:srgbClr val="009EE3"/>
            </a:solidFill>
          </a:ln>
        </p:spPr>
        <p:txBody>
          <a:bodyPr lIns="45719" rIns="45719"/>
          <a:lstStyle/>
          <a:p>
            <a:endParaRPr dirty="0"/>
          </a:p>
        </p:txBody>
      </p:sp>
      <p:sp>
        <p:nvSpPr>
          <p:cNvPr id="466" name="Shape 466"/>
          <p:cNvSpPr/>
          <p:nvPr/>
        </p:nvSpPr>
        <p:spPr>
          <a:xfrm>
            <a:off x="635000" y="3346450"/>
            <a:ext cx="6644212" cy="0"/>
          </a:xfrm>
          <a:prstGeom prst="line">
            <a:avLst/>
          </a:prstGeom>
          <a:ln w="25400">
            <a:solidFill>
              <a:srgbClr val="009EE3"/>
            </a:solidFill>
          </a:ln>
        </p:spPr>
        <p:txBody>
          <a:bodyPr lIns="45719" rIns="45719"/>
          <a:lstStyle/>
          <a:p>
            <a:endParaRPr dirty="0"/>
          </a:p>
        </p:txBody>
      </p:sp>
      <p:sp>
        <p:nvSpPr>
          <p:cNvPr id="467" name="Shape 467"/>
          <p:cNvSpPr/>
          <p:nvPr/>
        </p:nvSpPr>
        <p:spPr>
          <a:xfrm>
            <a:off x="635000" y="3517900"/>
            <a:ext cx="3793703" cy="277502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nSpc>
                <a:spcPct val="90000"/>
              </a:lnSpc>
              <a:spcBef>
                <a:spcPts val="800"/>
              </a:spcBef>
              <a:defRPr sz="1400">
                <a:solidFill>
                  <a:srgbClr val="1C3175"/>
                </a:solidFill>
                <a:latin typeface="Sanchez"/>
                <a:ea typeface="Sanchez"/>
                <a:cs typeface="Sanchez"/>
                <a:sym typeface="Sanchez"/>
              </a:defRPr>
            </a:pPr>
            <a:r>
              <a:rPr dirty="0"/>
              <a:t>"I would just like to comment on the excellent service. I have been well looked after from my first phone call through to being in the recovery room. The staff have treated me as an individual, been friendly, smiley and very caring. They have made a very unpleasant and upsetting situation easier just by being the way they are. I couldn't have asked for more. Thank you </a:t>
            </a:r>
            <a:br>
              <a:rPr dirty="0"/>
            </a:br>
            <a:r>
              <a:rPr dirty="0"/>
              <a:t>to everyone." </a:t>
            </a:r>
          </a:p>
        </p:txBody>
      </p:sp>
      <p:sp>
        <p:nvSpPr>
          <p:cNvPr id="469" name="Shape 469"/>
          <p:cNvSpPr/>
          <p:nvPr/>
        </p:nvSpPr>
        <p:spPr>
          <a:xfrm>
            <a:off x="4580189" y="5168900"/>
            <a:ext cx="2699023" cy="0"/>
          </a:xfrm>
          <a:prstGeom prst="line">
            <a:avLst/>
          </a:prstGeom>
          <a:ln w="25400">
            <a:solidFill>
              <a:srgbClr val="009EE3"/>
            </a:solidFill>
          </a:ln>
        </p:spPr>
        <p:txBody>
          <a:bodyPr lIns="45719" rIns="45719"/>
          <a:lstStyle/>
          <a:p>
            <a:endParaRPr dirty="0"/>
          </a:p>
        </p:txBody>
      </p:sp>
      <p:sp>
        <p:nvSpPr>
          <p:cNvPr id="470" name="Shape 470"/>
          <p:cNvSpPr/>
          <p:nvPr/>
        </p:nvSpPr>
        <p:spPr>
          <a:xfrm>
            <a:off x="635000" y="6032500"/>
            <a:ext cx="3793703" cy="0"/>
          </a:xfrm>
          <a:prstGeom prst="line">
            <a:avLst/>
          </a:prstGeom>
          <a:ln w="25400">
            <a:solidFill>
              <a:srgbClr val="009EE3"/>
            </a:solidFill>
          </a:ln>
        </p:spPr>
        <p:txBody>
          <a:bodyPr lIns="45719" rIns="45719"/>
          <a:lstStyle/>
          <a:p>
            <a:endParaRPr dirty="0"/>
          </a:p>
        </p:txBody>
      </p:sp>
    </p:spTree>
    <p:extLst>
      <p:ext uri="{BB962C8B-B14F-4D97-AF65-F5344CB8AC3E}">
        <p14:creationId xmlns:p14="http://schemas.microsoft.com/office/powerpoint/2010/main" val="13207758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0" y="-12191"/>
            <a:ext cx="9144000" cy="6870191"/>
          </a:xfrm>
          <a:prstGeom prst="rect">
            <a:avLst/>
          </a:prstGeom>
        </p:spPr>
      </p:pic>
      <p:pic>
        <p:nvPicPr>
          <p:cNvPr id="3" name="Picture 2">
            <a:extLst>
              <a:ext uri="{FF2B5EF4-FFF2-40B4-BE49-F238E27FC236}">
                <a16:creationId xmlns:a16="http://schemas.microsoft.com/office/drawing/2014/main" id="{E4FEDDBB-F5FD-464F-B327-3B4FF72304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1779" b="-105"/>
          <a:stretch/>
        </p:blipFill>
        <p:spPr>
          <a:xfrm>
            <a:off x="-1" y="-12191"/>
            <a:ext cx="9144001" cy="6877384"/>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3FA1A248-0A18-4BCA-9AB8-79C7B9325A91}"/>
              </a:ext>
            </a:extLst>
          </p:cNvPr>
          <p:cNvPicPr>
            <a:picLocks noChangeAspect="1"/>
          </p:cNvPicPr>
          <p:nvPr/>
        </p:nvPicPr>
        <p:blipFill rotWithShape="1">
          <a:blip r:embed="rId5">
            <a:extLst>
              <a:ext uri="{28A0092B-C50C-407E-A947-70E740481C1C}">
                <a14:useLocalDpi xmlns:a14="http://schemas.microsoft.com/office/drawing/2010/main" val="0"/>
              </a:ext>
            </a:extLst>
          </a:blip>
          <a:srcRect l="5816" t="1863" r="7198" b="277"/>
          <a:stretch/>
        </p:blipFill>
        <p:spPr>
          <a:xfrm>
            <a:off x="0" y="7193"/>
            <a:ext cx="9144000" cy="6858000"/>
          </a:xfrm>
          <a:prstGeom prst="rect">
            <a:avLst/>
          </a:prstGeom>
        </p:spPr>
      </p:pic>
      <p:sp>
        <p:nvSpPr>
          <p:cNvPr id="46" name="Rectangle 45"/>
          <p:cNvSpPr/>
          <p:nvPr/>
        </p:nvSpPr>
        <p:spPr>
          <a:xfrm>
            <a:off x="0" y="27384"/>
            <a:ext cx="9144000" cy="6858000"/>
          </a:xfrm>
          <a:prstGeom prst="rect">
            <a:avLst/>
          </a:prstGeom>
          <a:gradFill>
            <a:gsLst>
              <a:gs pos="62000">
                <a:srgbClr val="000000">
                  <a:alpha val="0"/>
                </a:srgbClr>
              </a:gs>
              <a:gs pos="27000">
                <a:srgbClr val="000000">
                  <a:alpha val="8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5" name="Straight Connector 14"/>
          <p:cNvCxnSpPr/>
          <p:nvPr/>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4217" name="Title 6"/>
          <p:cNvSpPr>
            <a:spLocks noGrp="1"/>
          </p:cNvSpPr>
          <p:nvPr>
            <p:ph type="title"/>
          </p:nvPr>
        </p:nvSpPr>
        <p:spPr>
          <a:xfrm>
            <a:off x="252413" y="3445445"/>
            <a:ext cx="4637087" cy="747713"/>
          </a:xfrm>
        </p:spPr>
        <p:txBody>
          <a:bodyPr/>
          <a:lstStyle/>
          <a:p>
            <a:pPr>
              <a:lnSpc>
                <a:spcPct val="80000"/>
              </a:lnSpc>
            </a:pPr>
            <a:r>
              <a:rPr lang="en-GB" sz="4800" dirty="0">
                <a:solidFill>
                  <a:schemeClr val="bg1"/>
                </a:solidFill>
              </a:rPr>
              <a:t>We are MSI Reproductive Choices MSIUK</a:t>
            </a:r>
            <a:endParaRPr sz="4800" dirty="0">
              <a:solidFill>
                <a:schemeClr val="bg1"/>
              </a:solidFill>
            </a:endParaRPr>
          </a:p>
        </p:txBody>
      </p:sp>
      <p:sp>
        <p:nvSpPr>
          <p:cNvPr id="18" name="Footer Placeholder 23"/>
          <p:cNvSpPr>
            <a:spLocks noGrp="1"/>
          </p:cNvSpPr>
          <p:nvPr>
            <p:ph type="ftr" sz="quarter" idx="11"/>
          </p:nvPr>
        </p:nvSpPr>
        <p:spPr bwMode="auto">
          <a:xfrm>
            <a:off x="252413" y="6367056"/>
            <a:ext cx="7415932" cy="483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MSI Reproductive Choices</a:t>
            </a:r>
            <a:endParaRPr kumimoji="0" lang="en-GB" altLang="en-US" sz="1100" b="0" i="0" u="none" strike="noStrike" kern="1200" cap="none" spc="0" normalizeH="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700" b="0" i="0" u="none" strike="noStrike" kern="1200" cap="none" spc="0" normalizeH="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Photograph: MSIUK South London Centre, 2018</a:t>
            </a:r>
            <a:endParaRPr kumimoji="0" lang="en-GB" altLang="en-US" sz="7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grpSp>
        <p:nvGrpSpPr>
          <p:cNvPr id="37" name="Group 36"/>
          <p:cNvGrpSpPr>
            <a:grpSpLocks/>
          </p:cNvGrpSpPr>
          <p:nvPr/>
        </p:nvGrpSpPr>
        <p:grpSpPr bwMode="auto">
          <a:xfrm>
            <a:off x="4889499" y="4236131"/>
            <a:ext cx="4002088" cy="406535"/>
            <a:chOff x="250823" y="2222255"/>
            <a:chExt cx="4213226" cy="339701"/>
          </a:xfrm>
        </p:grpSpPr>
        <p:sp>
          <p:nvSpPr>
            <p:cNvPr id="38" name="TextBox 37"/>
            <p:cNvSpPr txBox="1"/>
            <p:nvPr/>
          </p:nvSpPr>
          <p:spPr>
            <a:xfrm>
              <a:off x="250823" y="2330496"/>
              <a:ext cx="4213226" cy="231460"/>
            </a:xfrm>
            <a:prstGeom prst="rect">
              <a:avLst/>
            </a:prstGeom>
            <a:noFill/>
            <a:ln w="50800">
              <a:noFill/>
            </a:ln>
          </p:spPr>
          <p:txBody>
            <a:bodyPr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9" name="Straight Connector 38"/>
            <p:cNvCxnSpPr/>
            <p:nvPr/>
          </p:nvCxnSpPr>
          <p:spPr bwMode="auto">
            <a:xfrm>
              <a:off x="250823" y="2222255"/>
              <a:ext cx="4213226"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a:grpSpLocks/>
          </p:cNvGrpSpPr>
          <p:nvPr/>
        </p:nvGrpSpPr>
        <p:grpSpPr bwMode="auto">
          <a:xfrm>
            <a:off x="4889499" y="5331950"/>
            <a:ext cx="4002089" cy="427501"/>
            <a:chOff x="250822" y="2521736"/>
            <a:chExt cx="4213227" cy="357218"/>
          </a:xfrm>
        </p:grpSpPr>
        <p:sp>
          <p:nvSpPr>
            <p:cNvPr id="41" name="TextBox 40"/>
            <p:cNvSpPr txBox="1"/>
            <p:nvPr/>
          </p:nvSpPr>
          <p:spPr>
            <a:xfrm>
              <a:off x="250823" y="2647495"/>
              <a:ext cx="4213226" cy="231459"/>
            </a:xfrm>
            <a:prstGeom prst="rect">
              <a:avLst/>
            </a:prstGeom>
            <a:noFill/>
            <a:ln w="50800">
              <a:noFill/>
            </a:ln>
          </p:spPr>
          <p:txBody>
            <a:bodyPr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2" name="Straight Connector 41"/>
            <p:cNvCxnSpPr/>
            <p:nvPr/>
          </p:nvCxnSpPr>
          <p:spPr bwMode="auto">
            <a:xfrm>
              <a:off x="250822" y="2521736"/>
              <a:ext cx="4213226"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41C92349-2CA7-4FC6-B6DD-D393077FF260}"/>
              </a:ext>
            </a:extLst>
          </p:cNvPr>
          <p:cNvSpPr/>
          <p:nvPr/>
        </p:nvSpPr>
        <p:spPr>
          <a:xfrm>
            <a:off x="4824413" y="4414477"/>
            <a:ext cx="4572000" cy="646331"/>
          </a:xfrm>
          <a:prstGeom prst="rect">
            <a:avLst/>
          </a:prstGeom>
        </p:spPr>
        <p:txBody>
          <a:bodyPr>
            <a:spAutoFit/>
          </a:bodyPr>
          <a:lstStyle/>
          <a:p>
            <a:r>
              <a:rPr lang="en-GB" b="1" dirty="0">
                <a:solidFill>
                  <a:schemeClr val="bg1"/>
                </a:solidFill>
              </a:rPr>
              <a:t>Providing abortion services to </a:t>
            </a:r>
          </a:p>
          <a:p>
            <a:r>
              <a:rPr lang="en-GB" b="1" dirty="0">
                <a:solidFill>
                  <a:schemeClr val="bg1"/>
                </a:solidFill>
              </a:rPr>
              <a:t>more than 62,000 women every year</a:t>
            </a:r>
          </a:p>
        </p:txBody>
      </p:sp>
    </p:spTree>
    <p:extLst>
      <p:ext uri="{BB962C8B-B14F-4D97-AF65-F5344CB8AC3E}">
        <p14:creationId xmlns:p14="http://schemas.microsoft.com/office/powerpoint/2010/main" val="2966720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395288" y="188913"/>
            <a:ext cx="8229600" cy="1511300"/>
          </a:xfrm>
        </p:spPr>
        <p:txBody>
          <a:bodyPr lIns="91440" tIns="45720" rIns="91440" bIns="45720" anchor="ctr" anchorCtr="1"/>
          <a:lstStyle/>
          <a:p>
            <a:pPr eaLnBrk="1" hangingPunct="1">
              <a:defRPr/>
            </a:pPr>
            <a:r>
              <a:rPr lang="en-GB" b="0" dirty="0">
                <a:solidFill>
                  <a:schemeClr val="accent1"/>
                </a:solidFill>
                <a:effectLst>
                  <a:outerShdw blurRad="38100" dist="38100" dir="2700000" algn="tl">
                    <a:srgbClr val="C0C0C0"/>
                  </a:outerShdw>
                </a:effectLst>
              </a:rPr>
              <a:t>Marie Stopes International</a:t>
            </a:r>
            <a:br>
              <a:rPr lang="en-GB" b="0" dirty="0">
                <a:solidFill>
                  <a:schemeClr val="accent1"/>
                </a:solidFill>
                <a:effectLst>
                  <a:outerShdw blurRad="38100" dist="38100" dir="2700000" algn="tl">
                    <a:srgbClr val="C0C0C0"/>
                  </a:outerShdw>
                </a:effectLst>
              </a:rPr>
            </a:br>
            <a:r>
              <a:rPr lang="en-GB" b="0" dirty="0">
                <a:solidFill>
                  <a:schemeClr val="accent1"/>
                </a:solidFill>
                <a:effectLst>
                  <a:outerShdw blurRad="38100" dist="38100" dir="2700000" algn="tl">
                    <a:srgbClr val="C0C0C0"/>
                  </a:outerShdw>
                </a:effectLst>
              </a:rPr>
              <a:t>             working in: </a:t>
            </a:r>
            <a:endParaRPr lang="en-US" sz="2100" b="0" dirty="0">
              <a:solidFill>
                <a:schemeClr val="accent1"/>
              </a:solidFill>
              <a:effectLst>
                <a:outerShdw blurRad="38100" dist="38100" dir="2700000" algn="tl">
                  <a:srgbClr val="C0C0C0"/>
                </a:outerShdw>
              </a:effectLst>
            </a:endParaRPr>
          </a:p>
        </p:txBody>
      </p:sp>
      <p:grpSp>
        <p:nvGrpSpPr>
          <p:cNvPr id="7171" name="Group 3"/>
          <p:cNvGrpSpPr>
            <a:grpSpLocks/>
          </p:cNvGrpSpPr>
          <p:nvPr/>
        </p:nvGrpSpPr>
        <p:grpSpPr bwMode="auto">
          <a:xfrm>
            <a:off x="179388" y="1268413"/>
            <a:ext cx="8128000" cy="4179887"/>
            <a:chOff x="10" y="1258"/>
            <a:chExt cx="5495" cy="2673"/>
          </a:xfrm>
        </p:grpSpPr>
        <p:sp>
          <p:nvSpPr>
            <p:cNvPr id="7180" name="Freeform 4"/>
            <p:cNvSpPr>
              <a:spLocks/>
            </p:cNvSpPr>
            <p:nvPr/>
          </p:nvSpPr>
          <p:spPr bwMode="auto">
            <a:xfrm>
              <a:off x="10" y="1637"/>
              <a:ext cx="2031" cy="2272"/>
            </a:xfrm>
            <a:custGeom>
              <a:avLst/>
              <a:gdLst>
                <a:gd name="T0" fmla="*/ 1 w 4060"/>
                <a:gd name="T1" fmla="*/ 1 h 4545"/>
                <a:gd name="T2" fmla="*/ 1 w 4060"/>
                <a:gd name="T3" fmla="*/ 2 h 4545"/>
                <a:gd name="T4" fmla="*/ 1 w 4060"/>
                <a:gd name="T5" fmla="*/ 2 h 4545"/>
                <a:gd name="T6" fmla="*/ 1 w 4060"/>
                <a:gd name="T7" fmla="*/ 3 h 4545"/>
                <a:gd name="T8" fmla="*/ 2 w 4060"/>
                <a:gd name="T9" fmla="*/ 2 h 4545"/>
                <a:gd name="T10" fmla="*/ 2 w 4060"/>
                <a:gd name="T11" fmla="*/ 2 h 4545"/>
                <a:gd name="T12" fmla="*/ 3 w 4060"/>
                <a:gd name="T13" fmla="*/ 2 h 4545"/>
                <a:gd name="T14" fmla="*/ 4 w 4060"/>
                <a:gd name="T15" fmla="*/ 2 h 4545"/>
                <a:gd name="T16" fmla="*/ 5 w 4060"/>
                <a:gd name="T17" fmla="*/ 3 h 4545"/>
                <a:gd name="T18" fmla="*/ 6 w 4060"/>
                <a:gd name="T19" fmla="*/ 4 h 4545"/>
                <a:gd name="T20" fmla="*/ 7 w 4060"/>
                <a:gd name="T21" fmla="*/ 6 h 4545"/>
                <a:gd name="T22" fmla="*/ 7 w 4060"/>
                <a:gd name="T23" fmla="*/ 6 h 4545"/>
                <a:gd name="T24" fmla="*/ 8 w 4060"/>
                <a:gd name="T25" fmla="*/ 8 h 4545"/>
                <a:gd name="T26" fmla="*/ 10 w 4060"/>
                <a:gd name="T27" fmla="*/ 8 h 4545"/>
                <a:gd name="T28" fmla="*/ 11 w 4060"/>
                <a:gd name="T29" fmla="*/ 9 h 4545"/>
                <a:gd name="T30" fmla="*/ 11 w 4060"/>
                <a:gd name="T31" fmla="*/ 10 h 4545"/>
                <a:gd name="T32" fmla="*/ 12 w 4060"/>
                <a:gd name="T33" fmla="*/ 13 h 4545"/>
                <a:gd name="T34" fmla="*/ 12 w 4060"/>
                <a:gd name="T35" fmla="*/ 16 h 4545"/>
                <a:gd name="T36" fmla="*/ 12 w 4060"/>
                <a:gd name="T37" fmla="*/ 17 h 4545"/>
                <a:gd name="T38" fmla="*/ 12 w 4060"/>
                <a:gd name="T39" fmla="*/ 17 h 4545"/>
                <a:gd name="T40" fmla="*/ 13 w 4060"/>
                <a:gd name="T41" fmla="*/ 15 h 4545"/>
                <a:gd name="T42" fmla="*/ 14 w 4060"/>
                <a:gd name="T43" fmla="*/ 14 h 4545"/>
                <a:gd name="T44" fmla="*/ 16 w 4060"/>
                <a:gd name="T45" fmla="*/ 12 h 4545"/>
                <a:gd name="T46" fmla="*/ 15 w 4060"/>
                <a:gd name="T47" fmla="*/ 10 h 4545"/>
                <a:gd name="T48" fmla="*/ 14 w 4060"/>
                <a:gd name="T49" fmla="*/ 9 h 4545"/>
                <a:gd name="T50" fmla="*/ 12 w 4060"/>
                <a:gd name="T51" fmla="*/ 9 h 4545"/>
                <a:gd name="T52" fmla="*/ 11 w 4060"/>
                <a:gd name="T53" fmla="*/ 9 h 4545"/>
                <a:gd name="T54" fmla="*/ 10 w 4060"/>
                <a:gd name="T55" fmla="*/ 8 h 4545"/>
                <a:gd name="T56" fmla="*/ 9 w 4060"/>
                <a:gd name="T57" fmla="*/ 7 h 4545"/>
                <a:gd name="T58" fmla="*/ 10 w 4060"/>
                <a:gd name="T59" fmla="*/ 6 h 4545"/>
                <a:gd name="T60" fmla="*/ 11 w 4060"/>
                <a:gd name="T61" fmla="*/ 7 h 4545"/>
                <a:gd name="T62" fmla="*/ 12 w 4060"/>
                <a:gd name="T63" fmla="*/ 5 h 4545"/>
                <a:gd name="T64" fmla="*/ 13 w 4060"/>
                <a:gd name="T65" fmla="*/ 4 h 4545"/>
                <a:gd name="T66" fmla="*/ 13 w 4060"/>
                <a:gd name="T67" fmla="*/ 5 h 4545"/>
                <a:gd name="T68" fmla="*/ 13 w 4060"/>
                <a:gd name="T69" fmla="*/ 4 h 4545"/>
                <a:gd name="T70" fmla="*/ 12 w 4060"/>
                <a:gd name="T71" fmla="*/ 4 h 4545"/>
                <a:gd name="T72" fmla="*/ 14 w 4060"/>
                <a:gd name="T73" fmla="*/ 3 h 4545"/>
                <a:gd name="T74" fmla="*/ 13 w 4060"/>
                <a:gd name="T75" fmla="*/ 2 h 4545"/>
                <a:gd name="T76" fmla="*/ 13 w 4060"/>
                <a:gd name="T77" fmla="*/ 2 h 4545"/>
                <a:gd name="T78" fmla="*/ 12 w 4060"/>
                <a:gd name="T79" fmla="*/ 2 h 4545"/>
                <a:gd name="T80" fmla="*/ 11 w 4060"/>
                <a:gd name="T81" fmla="*/ 2 h 4545"/>
                <a:gd name="T82" fmla="*/ 11 w 4060"/>
                <a:gd name="T83" fmla="*/ 3 h 4545"/>
                <a:gd name="T84" fmla="*/ 11 w 4060"/>
                <a:gd name="T85" fmla="*/ 3 h 4545"/>
                <a:gd name="T86" fmla="*/ 9 w 4060"/>
                <a:gd name="T87" fmla="*/ 2 h 4545"/>
                <a:gd name="T88" fmla="*/ 10 w 4060"/>
                <a:gd name="T89" fmla="*/ 1 h 4545"/>
                <a:gd name="T90" fmla="*/ 10 w 4060"/>
                <a:gd name="T91" fmla="*/ 1 h 4545"/>
                <a:gd name="T92" fmla="*/ 11 w 4060"/>
                <a:gd name="T93" fmla="*/ 0 h 4545"/>
                <a:gd name="T94" fmla="*/ 10 w 4060"/>
                <a:gd name="T95" fmla="*/ 0 h 4545"/>
                <a:gd name="T96" fmla="*/ 10 w 4060"/>
                <a:gd name="T97" fmla="*/ 0 h 4545"/>
                <a:gd name="T98" fmla="*/ 9 w 4060"/>
                <a:gd name="T99" fmla="*/ 0 h 4545"/>
                <a:gd name="T100" fmla="*/ 8 w 4060"/>
                <a:gd name="T101" fmla="*/ 0 h 4545"/>
                <a:gd name="T102" fmla="*/ 8 w 4060"/>
                <a:gd name="T103" fmla="*/ 1 h 4545"/>
                <a:gd name="T104" fmla="*/ 6 w 4060"/>
                <a:gd name="T105" fmla="*/ 0 h 4545"/>
                <a:gd name="T106" fmla="*/ 4 w 4060"/>
                <a:gd name="T107" fmla="*/ 0 h 4545"/>
                <a:gd name="T108" fmla="*/ 2 w 4060"/>
                <a:gd name="T109" fmla="*/ 0 h 4545"/>
                <a:gd name="T110" fmla="*/ 1 w 4060"/>
                <a:gd name="T111" fmla="*/ 0 h 4545"/>
                <a:gd name="T112" fmla="*/ 1 w 4060"/>
                <a:gd name="T113" fmla="*/ 1 h 45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60"/>
                <a:gd name="T172" fmla="*/ 0 h 4545"/>
                <a:gd name="T173" fmla="*/ 4060 w 4060"/>
                <a:gd name="T174" fmla="*/ 4545 h 45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60" h="4545">
                  <a:moveTo>
                    <a:pt x="0" y="343"/>
                  </a:moveTo>
                  <a:lnTo>
                    <a:pt x="56" y="356"/>
                  </a:lnTo>
                  <a:lnTo>
                    <a:pt x="35" y="364"/>
                  </a:lnTo>
                  <a:lnTo>
                    <a:pt x="57" y="393"/>
                  </a:lnTo>
                  <a:lnTo>
                    <a:pt x="150" y="389"/>
                  </a:lnTo>
                  <a:lnTo>
                    <a:pt x="167" y="407"/>
                  </a:lnTo>
                  <a:lnTo>
                    <a:pt x="204" y="394"/>
                  </a:lnTo>
                  <a:lnTo>
                    <a:pt x="214" y="445"/>
                  </a:lnTo>
                  <a:lnTo>
                    <a:pt x="87" y="493"/>
                  </a:lnTo>
                  <a:lnTo>
                    <a:pt x="65" y="544"/>
                  </a:lnTo>
                  <a:lnTo>
                    <a:pt x="86" y="564"/>
                  </a:lnTo>
                  <a:lnTo>
                    <a:pt x="131" y="573"/>
                  </a:lnTo>
                  <a:lnTo>
                    <a:pt x="110" y="598"/>
                  </a:lnTo>
                  <a:lnTo>
                    <a:pt x="129" y="622"/>
                  </a:lnTo>
                  <a:lnTo>
                    <a:pt x="152" y="624"/>
                  </a:lnTo>
                  <a:lnTo>
                    <a:pt x="174" y="594"/>
                  </a:lnTo>
                  <a:lnTo>
                    <a:pt x="196" y="649"/>
                  </a:lnTo>
                  <a:lnTo>
                    <a:pt x="180" y="671"/>
                  </a:lnTo>
                  <a:lnTo>
                    <a:pt x="235" y="642"/>
                  </a:lnTo>
                  <a:lnTo>
                    <a:pt x="278" y="682"/>
                  </a:lnTo>
                  <a:lnTo>
                    <a:pt x="345" y="650"/>
                  </a:lnTo>
                  <a:lnTo>
                    <a:pt x="283" y="752"/>
                  </a:lnTo>
                  <a:lnTo>
                    <a:pt x="236" y="771"/>
                  </a:lnTo>
                  <a:lnTo>
                    <a:pt x="235" y="792"/>
                  </a:lnTo>
                  <a:lnTo>
                    <a:pt x="180" y="796"/>
                  </a:lnTo>
                  <a:lnTo>
                    <a:pt x="141" y="835"/>
                  </a:lnTo>
                  <a:lnTo>
                    <a:pt x="196" y="804"/>
                  </a:lnTo>
                  <a:lnTo>
                    <a:pt x="252" y="805"/>
                  </a:lnTo>
                  <a:lnTo>
                    <a:pt x="270" y="775"/>
                  </a:lnTo>
                  <a:lnTo>
                    <a:pt x="308" y="767"/>
                  </a:lnTo>
                  <a:lnTo>
                    <a:pt x="425" y="692"/>
                  </a:lnTo>
                  <a:lnTo>
                    <a:pt x="447" y="663"/>
                  </a:lnTo>
                  <a:lnTo>
                    <a:pt x="426" y="639"/>
                  </a:lnTo>
                  <a:lnTo>
                    <a:pt x="532" y="548"/>
                  </a:lnTo>
                  <a:lnTo>
                    <a:pt x="550" y="557"/>
                  </a:lnTo>
                  <a:lnTo>
                    <a:pt x="510" y="578"/>
                  </a:lnTo>
                  <a:lnTo>
                    <a:pt x="494" y="622"/>
                  </a:lnTo>
                  <a:lnTo>
                    <a:pt x="520" y="622"/>
                  </a:lnTo>
                  <a:lnTo>
                    <a:pt x="495" y="646"/>
                  </a:lnTo>
                  <a:lnTo>
                    <a:pt x="595" y="612"/>
                  </a:lnTo>
                  <a:lnTo>
                    <a:pt x="614" y="569"/>
                  </a:lnTo>
                  <a:lnTo>
                    <a:pt x="662" y="556"/>
                  </a:lnTo>
                  <a:lnTo>
                    <a:pt x="649" y="579"/>
                  </a:lnTo>
                  <a:lnTo>
                    <a:pt x="732" y="612"/>
                  </a:lnTo>
                  <a:lnTo>
                    <a:pt x="886" y="617"/>
                  </a:lnTo>
                  <a:lnTo>
                    <a:pt x="898" y="649"/>
                  </a:lnTo>
                  <a:lnTo>
                    <a:pt x="928" y="675"/>
                  </a:lnTo>
                  <a:lnTo>
                    <a:pt x="959" y="689"/>
                  </a:lnTo>
                  <a:lnTo>
                    <a:pt x="1017" y="684"/>
                  </a:lnTo>
                  <a:lnTo>
                    <a:pt x="1065" y="706"/>
                  </a:lnTo>
                  <a:lnTo>
                    <a:pt x="1058" y="739"/>
                  </a:lnTo>
                  <a:lnTo>
                    <a:pt x="1128" y="783"/>
                  </a:lnTo>
                  <a:lnTo>
                    <a:pt x="1150" y="853"/>
                  </a:lnTo>
                  <a:lnTo>
                    <a:pt x="1226" y="941"/>
                  </a:lnTo>
                  <a:lnTo>
                    <a:pt x="1232" y="992"/>
                  </a:lnTo>
                  <a:lnTo>
                    <a:pt x="1328" y="1040"/>
                  </a:lnTo>
                  <a:lnTo>
                    <a:pt x="1375" y="1048"/>
                  </a:lnTo>
                  <a:lnTo>
                    <a:pt x="1390" y="1113"/>
                  </a:lnTo>
                  <a:lnTo>
                    <a:pt x="1328" y="1111"/>
                  </a:lnTo>
                  <a:lnTo>
                    <a:pt x="1350" y="1191"/>
                  </a:lnTo>
                  <a:lnTo>
                    <a:pt x="1338" y="1404"/>
                  </a:lnTo>
                  <a:lnTo>
                    <a:pt x="1400" y="1518"/>
                  </a:lnTo>
                  <a:lnTo>
                    <a:pt x="1454" y="1611"/>
                  </a:lnTo>
                  <a:lnTo>
                    <a:pt x="1516" y="1629"/>
                  </a:lnTo>
                  <a:lnTo>
                    <a:pt x="1562" y="1681"/>
                  </a:lnTo>
                  <a:lnTo>
                    <a:pt x="1605" y="1774"/>
                  </a:lnTo>
                  <a:lnTo>
                    <a:pt x="1682" y="1868"/>
                  </a:lnTo>
                  <a:lnTo>
                    <a:pt x="1711" y="1937"/>
                  </a:lnTo>
                  <a:lnTo>
                    <a:pt x="1778" y="1999"/>
                  </a:lnTo>
                  <a:lnTo>
                    <a:pt x="1797" y="1983"/>
                  </a:lnTo>
                  <a:lnTo>
                    <a:pt x="1637" y="1762"/>
                  </a:lnTo>
                  <a:lnTo>
                    <a:pt x="1628" y="1701"/>
                  </a:lnTo>
                  <a:lnTo>
                    <a:pt x="1661" y="1714"/>
                  </a:lnTo>
                  <a:lnTo>
                    <a:pt x="1721" y="1812"/>
                  </a:lnTo>
                  <a:lnTo>
                    <a:pt x="1805" y="1885"/>
                  </a:lnTo>
                  <a:lnTo>
                    <a:pt x="1801" y="1912"/>
                  </a:lnTo>
                  <a:lnTo>
                    <a:pt x="1910" y="2010"/>
                  </a:lnTo>
                  <a:lnTo>
                    <a:pt x="1926" y="2052"/>
                  </a:lnTo>
                  <a:lnTo>
                    <a:pt x="1914" y="2083"/>
                  </a:lnTo>
                  <a:lnTo>
                    <a:pt x="1939" y="2119"/>
                  </a:lnTo>
                  <a:lnTo>
                    <a:pt x="2159" y="2221"/>
                  </a:lnTo>
                  <a:lnTo>
                    <a:pt x="2255" y="2213"/>
                  </a:lnTo>
                  <a:lnTo>
                    <a:pt x="2320" y="2262"/>
                  </a:lnTo>
                  <a:lnTo>
                    <a:pt x="2385" y="2289"/>
                  </a:lnTo>
                  <a:lnTo>
                    <a:pt x="2454" y="2298"/>
                  </a:lnTo>
                  <a:lnTo>
                    <a:pt x="2516" y="2374"/>
                  </a:lnTo>
                  <a:lnTo>
                    <a:pt x="2518" y="2406"/>
                  </a:lnTo>
                  <a:lnTo>
                    <a:pt x="2540" y="2401"/>
                  </a:lnTo>
                  <a:lnTo>
                    <a:pt x="2600" y="2456"/>
                  </a:lnTo>
                  <a:lnTo>
                    <a:pt x="2672" y="2494"/>
                  </a:lnTo>
                  <a:lnTo>
                    <a:pt x="2678" y="2462"/>
                  </a:lnTo>
                  <a:lnTo>
                    <a:pt x="2715" y="2436"/>
                  </a:lnTo>
                  <a:lnTo>
                    <a:pt x="2751" y="2456"/>
                  </a:lnTo>
                  <a:lnTo>
                    <a:pt x="2755" y="2490"/>
                  </a:lnTo>
                  <a:lnTo>
                    <a:pt x="2769" y="2592"/>
                  </a:lnTo>
                  <a:lnTo>
                    <a:pt x="2691" y="2691"/>
                  </a:lnTo>
                  <a:lnTo>
                    <a:pt x="2668" y="2783"/>
                  </a:lnTo>
                  <a:lnTo>
                    <a:pt x="2661" y="2893"/>
                  </a:lnTo>
                  <a:lnTo>
                    <a:pt x="2725" y="2970"/>
                  </a:lnTo>
                  <a:lnTo>
                    <a:pt x="2803" y="3155"/>
                  </a:lnTo>
                  <a:lnTo>
                    <a:pt x="2982" y="3277"/>
                  </a:lnTo>
                  <a:lnTo>
                    <a:pt x="2993" y="3383"/>
                  </a:lnTo>
                  <a:lnTo>
                    <a:pt x="2951" y="3628"/>
                  </a:lnTo>
                  <a:lnTo>
                    <a:pt x="2952" y="3757"/>
                  </a:lnTo>
                  <a:lnTo>
                    <a:pt x="2888" y="3912"/>
                  </a:lnTo>
                  <a:lnTo>
                    <a:pt x="2881" y="4060"/>
                  </a:lnTo>
                  <a:lnTo>
                    <a:pt x="2927" y="4072"/>
                  </a:lnTo>
                  <a:lnTo>
                    <a:pt x="2918" y="4185"/>
                  </a:lnTo>
                  <a:lnTo>
                    <a:pt x="2868" y="4262"/>
                  </a:lnTo>
                  <a:lnTo>
                    <a:pt x="2861" y="4309"/>
                  </a:lnTo>
                  <a:lnTo>
                    <a:pt x="2883" y="4371"/>
                  </a:lnTo>
                  <a:lnTo>
                    <a:pt x="2874" y="4426"/>
                  </a:lnTo>
                  <a:lnTo>
                    <a:pt x="2910" y="4451"/>
                  </a:lnTo>
                  <a:lnTo>
                    <a:pt x="2913" y="4494"/>
                  </a:lnTo>
                  <a:lnTo>
                    <a:pt x="2928" y="4532"/>
                  </a:lnTo>
                  <a:lnTo>
                    <a:pt x="2964" y="4545"/>
                  </a:lnTo>
                  <a:lnTo>
                    <a:pt x="2973" y="4498"/>
                  </a:lnTo>
                  <a:lnTo>
                    <a:pt x="3047" y="4482"/>
                  </a:lnTo>
                  <a:lnTo>
                    <a:pt x="3016" y="4454"/>
                  </a:lnTo>
                  <a:lnTo>
                    <a:pt x="3060" y="4390"/>
                  </a:lnTo>
                  <a:lnTo>
                    <a:pt x="3131" y="4291"/>
                  </a:lnTo>
                  <a:lnTo>
                    <a:pt x="3074" y="4232"/>
                  </a:lnTo>
                  <a:lnTo>
                    <a:pt x="3135" y="4195"/>
                  </a:lnTo>
                  <a:lnTo>
                    <a:pt x="3187" y="4083"/>
                  </a:lnTo>
                  <a:lnTo>
                    <a:pt x="3148" y="4038"/>
                  </a:lnTo>
                  <a:lnTo>
                    <a:pt x="3228" y="4040"/>
                  </a:lnTo>
                  <a:lnTo>
                    <a:pt x="3233" y="3966"/>
                  </a:lnTo>
                  <a:lnTo>
                    <a:pt x="3365" y="3950"/>
                  </a:lnTo>
                  <a:lnTo>
                    <a:pt x="3404" y="3899"/>
                  </a:lnTo>
                  <a:lnTo>
                    <a:pt x="3349" y="3796"/>
                  </a:lnTo>
                  <a:lnTo>
                    <a:pt x="3459" y="3830"/>
                  </a:lnTo>
                  <a:lnTo>
                    <a:pt x="3505" y="3786"/>
                  </a:lnTo>
                  <a:lnTo>
                    <a:pt x="3651" y="3603"/>
                  </a:lnTo>
                  <a:lnTo>
                    <a:pt x="3660" y="3508"/>
                  </a:lnTo>
                  <a:lnTo>
                    <a:pt x="3777" y="3427"/>
                  </a:lnTo>
                  <a:lnTo>
                    <a:pt x="3879" y="3396"/>
                  </a:lnTo>
                  <a:lnTo>
                    <a:pt x="3937" y="3258"/>
                  </a:lnTo>
                  <a:lnTo>
                    <a:pt x="3947" y="3121"/>
                  </a:lnTo>
                  <a:lnTo>
                    <a:pt x="4060" y="2989"/>
                  </a:lnTo>
                  <a:lnTo>
                    <a:pt x="4051" y="2873"/>
                  </a:lnTo>
                  <a:lnTo>
                    <a:pt x="3933" y="2809"/>
                  </a:lnTo>
                  <a:lnTo>
                    <a:pt x="3779" y="2796"/>
                  </a:lnTo>
                  <a:lnTo>
                    <a:pt x="3766" y="2758"/>
                  </a:lnTo>
                  <a:lnTo>
                    <a:pt x="3698" y="2735"/>
                  </a:lnTo>
                  <a:lnTo>
                    <a:pt x="3566" y="2777"/>
                  </a:lnTo>
                  <a:lnTo>
                    <a:pt x="3569" y="2728"/>
                  </a:lnTo>
                  <a:lnTo>
                    <a:pt x="3613" y="2666"/>
                  </a:lnTo>
                  <a:lnTo>
                    <a:pt x="3564" y="2588"/>
                  </a:lnTo>
                  <a:lnTo>
                    <a:pt x="3488" y="2542"/>
                  </a:lnTo>
                  <a:lnTo>
                    <a:pt x="3395" y="2535"/>
                  </a:lnTo>
                  <a:lnTo>
                    <a:pt x="3307" y="2457"/>
                  </a:lnTo>
                  <a:lnTo>
                    <a:pt x="3272" y="2427"/>
                  </a:lnTo>
                  <a:lnTo>
                    <a:pt x="3216" y="2395"/>
                  </a:lnTo>
                  <a:lnTo>
                    <a:pt x="3059" y="2389"/>
                  </a:lnTo>
                  <a:lnTo>
                    <a:pt x="2998" y="2336"/>
                  </a:lnTo>
                  <a:lnTo>
                    <a:pt x="2956" y="2379"/>
                  </a:lnTo>
                  <a:lnTo>
                    <a:pt x="2951" y="2333"/>
                  </a:lnTo>
                  <a:lnTo>
                    <a:pt x="2845" y="2375"/>
                  </a:lnTo>
                  <a:lnTo>
                    <a:pt x="2789" y="2466"/>
                  </a:lnTo>
                  <a:lnTo>
                    <a:pt x="2770" y="2447"/>
                  </a:lnTo>
                  <a:lnTo>
                    <a:pt x="2715" y="2417"/>
                  </a:lnTo>
                  <a:lnTo>
                    <a:pt x="2653" y="2440"/>
                  </a:lnTo>
                  <a:lnTo>
                    <a:pt x="2615" y="2415"/>
                  </a:lnTo>
                  <a:lnTo>
                    <a:pt x="2580" y="2376"/>
                  </a:lnTo>
                  <a:lnTo>
                    <a:pt x="2593" y="2247"/>
                  </a:lnTo>
                  <a:lnTo>
                    <a:pt x="2535" y="2219"/>
                  </a:lnTo>
                  <a:lnTo>
                    <a:pt x="2419" y="2219"/>
                  </a:lnTo>
                  <a:lnTo>
                    <a:pt x="2452" y="2152"/>
                  </a:lnTo>
                  <a:lnTo>
                    <a:pt x="2483" y="2053"/>
                  </a:lnTo>
                  <a:lnTo>
                    <a:pt x="2446" y="2036"/>
                  </a:lnTo>
                  <a:lnTo>
                    <a:pt x="2374" y="2056"/>
                  </a:lnTo>
                  <a:lnTo>
                    <a:pt x="2337" y="2138"/>
                  </a:lnTo>
                  <a:lnTo>
                    <a:pt x="2212" y="2129"/>
                  </a:lnTo>
                  <a:lnTo>
                    <a:pt x="2152" y="2022"/>
                  </a:lnTo>
                  <a:lnTo>
                    <a:pt x="2173" y="1903"/>
                  </a:lnTo>
                  <a:lnTo>
                    <a:pt x="2163" y="1838"/>
                  </a:lnTo>
                  <a:lnTo>
                    <a:pt x="2235" y="1774"/>
                  </a:lnTo>
                  <a:lnTo>
                    <a:pt x="2327" y="1770"/>
                  </a:lnTo>
                  <a:lnTo>
                    <a:pt x="2404" y="1799"/>
                  </a:lnTo>
                  <a:lnTo>
                    <a:pt x="2406" y="1762"/>
                  </a:lnTo>
                  <a:lnTo>
                    <a:pt x="2448" y="1735"/>
                  </a:lnTo>
                  <a:lnTo>
                    <a:pt x="2577" y="1765"/>
                  </a:lnTo>
                  <a:lnTo>
                    <a:pt x="2607" y="1795"/>
                  </a:lnTo>
                  <a:lnTo>
                    <a:pt x="2611" y="1851"/>
                  </a:lnTo>
                  <a:lnTo>
                    <a:pt x="2654" y="1925"/>
                  </a:lnTo>
                  <a:lnTo>
                    <a:pt x="2676" y="1924"/>
                  </a:lnTo>
                  <a:lnTo>
                    <a:pt x="2687" y="1868"/>
                  </a:lnTo>
                  <a:lnTo>
                    <a:pt x="2648" y="1735"/>
                  </a:lnTo>
                  <a:lnTo>
                    <a:pt x="2670" y="1680"/>
                  </a:lnTo>
                  <a:lnTo>
                    <a:pt x="2823" y="1573"/>
                  </a:lnTo>
                  <a:lnTo>
                    <a:pt x="2804" y="1492"/>
                  </a:lnTo>
                  <a:lnTo>
                    <a:pt x="2823" y="1518"/>
                  </a:lnTo>
                  <a:lnTo>
                    <a:pt x="2851" y="1454"/>
                  </a:lnTo>
                  <a:lnTo>
                    <a:pt x="2881" y="1385"/>
                  </a:lnTo>
                  <a:lnTo>
                    <a:pt x="3000" y="1355"/>
                  </a:lnTo>
                  <a:lnTo>
                    <a:pt x="2968" y="1336"/>
                  </a:lnTo>
                  <a:lnTo>
                    <a:pt x="2993" y="1282"/>
                  </a:lnTo>
                  <a:lnTo>
                    <a:pt x="3089" y="1244"/>
                  </a:lnTo>
                  <a:lnTo>
                    <a:pt x="3091" y="1225"/>
                  </a:lnTo>
                  <a:lnTo>
                    <a:pt x="3164" y="1195"/>
                  </a:lnTo>
                  <a:lnTo>
                    <a:pt x="3160" y="1221"/>
                  </a:lnTo>
                  <a:lnTo>
                    <a:pt x="3203" y="1217"/>
                  </a:lnTo>
                  <a:lnTo>
                    <a:pt x="3119" y="1250"/>
                  </a:lnTo>
                  <a:lnTo>
                    <a:pt x="3142" y="1289"/>
                  </a:lnTo>
                  <a:lnTo>
                    <a:pt x="3178" y="1248"/>
                  </a:lnTo>
                  <a:lnTo>
                    <a:pt x="3271" y="1221"/>
                  </a:lnTo>
                  <a:lnTo>
                    <a:pt x="3307" y="1188"/>
                  </a:lnTo>
                  <a:lnTo>
                    <a:pt x="3285" y="1155"/>
                  </a:lnTo>
                  <a:lnTo>
                    <a:pt x="3263" y="1209"/>
                  </a:lnTo>
                  <a:lnTo>
                    <a:pt x="3186" y="1195"/>
                  </a:lnTo>
                  <a:lnTo>
                    <a:pt x="3144" y="1153"/>
                  </a:lnTo>
                  <a:lnTo>
                    <a:pt x="3160" y="1123"/>
                  </a:lnTo>
                  <a:lnTo>
                    <a:pt x="3105" y="1115"/>
                  </a:lnTo>
                  <a:lnTo>
                    <a:pt x="3177" y="1093"/>
                  </a:lnTo>
                  <a:lnTo>
                    <a:pt x="3135" y="1070"/>
                  </a:lnTo>
                  <a:lnTo>
                    <a:pt x="3034" y="1085"/>
                  </a:lnTo>
                  <a:lnTo>
                    <a:pt x="3111" y="1028"/>
                  </a:lnTo>
                  <a:lnTo>
                    <a:pt x="3301" y="1028"/>
                  </a:lnTo>
                  <a:lnTo>
                    <a:pt x="3438" y="950"/>
                  </a:lnTo>
                  <a:lnTo>
                    <a:pt x="3432" y="890"/>
                  </a:lnTo>
                  <a:lnTo>
                    <a:pt x="3390" y="898"/>
                  </a:lnTo>
                  <a:lnTo>
                    <a:pt x="3390" y="865"/>
                  </a:lnTo>
                  <a:lnTo>
                    <a:pt x="3294" y="903"/>
                  </a:lnTo>
                  <a:lnTo>
                    <a:pt x="3271" y="887"/>
                  </a:lnTo>
                  <a:lnTo>
                    <a:pt x="3385" y="847"/>
                  </a:lnTo>
                  <a:lnTo>
                    <a:pt x="3294" y="797"/>
                  </a:lnTo>
                  <a:lnTo>
                    <a:pt x="3250" y="762"/>
                  </a:lnTo>
                  <a:lnTo>
                    <a:pt x="3249" y="716"/>
                  </a:lnTo>
                  <a:lnTo>
                    <a:pt x="3208" y="697"/>
                  </a:lnTo>
                  <a:lnTo>
                    <a:pt x="3217" y="671"/>
                  </a:lnTo>
                  <a:lnTo>
                    <a:pt x="3200" y="643"/>
                  </a:lnTo>
                  <a:lnTo>
                    <a:pt x="3164" y="596"/>
                  </a:lnTo>
                  <a:lnTo>
                    <a:pt x="3134" y="622"/>
                  </a:lnTo>
                  <a:lnTo>
                    <a:pt x="3109" y="663"/>
                  </a:lnTo>
                  <a:lnTo>
                    <a:pt x="3050" y="693"/>
                  </a:lnTo>
                  <a:lnTo>
                    <a:pt x="3046" y="663"/>
                  </a:lnTo>
                  <a:lnTo>
                    <a:pt x="2973" y="682"/>
                  </a:lnTo>
                  <a:lnTo>
                    <a:pt x="3024" y="642"/>
                  </a:lnTo>
                  <a:lnTo>
                    <a:pt x="3013" y="609"/>
                  </a:lnTo>
                  <a:lnTo>
                    <a:pt x="3008" y="561"/>
                  </a:lnTo>
                  <a:lnTo>
                    <a:pt x="2951" y="556"/>
                  </a:lnTo>
                  <a:lnTo>
                    <a:pt x="2951" y="538"/>
                  </a:lnTo>
                  <a:lnTo>
                    <a:pt x="2881" y="496"/>
                  </a:lnTo>
                  <a:lnTo>
                    <a:pt x="2845" y="509"/>
                  </a:lnTo>
                  <a:lnTo>
                    <a:pt x="2759" y="495"/>
                  </a:lnTo>
                  <a:lnTo>
                    <a:pt x="2747" y="518"/>
                  </a:lnTo>
                  <a:lnTo>
                    <a:pt x="2769" y="538"/>
                  </a:lnTo>
                  <a:lnTo>
                    <a:pt x="2748" y="576"/>
                  </a:lnTo>
                  <a:lnTo>
                    <a:pt x="2782" y="629"/>
                  </a:lnTo>
                  <a:lnTo>
                    <a:pt x="2727" y="666"/>
                  </a:lnTo>
                  <a:lnTo>
                    <a:pt x="2769" y="689"/>
                  </a:lnTo>
                  <a:lnTo>
                    <a:pt x="2789" y="776"/>
                  </a:lnTo>
                  <a:lnTo>
                    <a:pt x="2701" y="849"/>
                  </a:lnTo>
                  <a:lnTo>
                    <a:pt x="2731" y="937"/>
                  </a:lnTo>
                  <a:lnTo>
                    <a:pt x="2755" y="947"/>
                  </a:lnTo>
                  <a:lnTo>
                    <a:pt x="2700" y="994"/>
                  </a:lnTo>
                  <a:lnTo>
                    <a:pt x="2657" y="997"/>
                  </a:lnTo>
                  <a:lnTo>
                    <a:pt x="2671" y="968"/>
                  </a:lnTo>
                  <a:lnTo>
                    <a:pt x="2621" y="917"/>
                  </a:lnTo>
                  <a:lnTo>
                    <a:pt x="2621" y="827"/>
                  </a:lnTo>
                  <a:lnTo>
                    <a:pt x="2526" y="815"/>
                  </a:lnTo>
                  <a:lnTo>
                    <a:pt x="2411" y="752"/>
                  </a:lnTo>
                  <a:lnTo>
                    <a:pt x="2352" y="735"/>
                  </a:lnTo>
                  <a:lnTo>
                    <a:pt x="2301" y="749"/>
                  </a:lnTo>
                  <a:lnTo>
                    <a:pt x="2288" y="667"/>
                  </a:lnTo>
                  <a:lnTo>
                    <a:pt x="2255" y="680"/>
                  </a:lnTo>
                  <a:lnTo>
                    <a:pt x="2248" y="546"/>
                  </a:lnTo>
                  <a:lnTo>
                    <a:pt x="2306" y="514"/>
                  </a:lnTo>
                  <a:lnTo>
                    <a:pt x="2312" y="480"/>
                  </a:lnTo>
                  <a:lnTo>
                    <a:pt x="2368" y="470"/>
                  </a:lnTo>
                  <a:lnTo>
                    <a:pt x="2280" y="416"/>
                  </a:lnTo>
                  <a:lnTo>
                    <a:pt x="2367" y="445"/>
                  </a:lnTo>
                  <a:lnTo>
                    <a:pt x="2390" y="415"/>
                  </a:lnTo>
                  <a:lnTo>
                    <a:pt x="2438" y="416"/>
                  </a:lnTo>
                  <a:lnTo>
                    <a:pt x="2482" y="362"/>
                  </a:lnTo>
                  <a:lnTo>
                    <a:pt x="2416" y="354"/>
                  </a:lnTo>
                  <a:lnTo>
                    <a:pt x="2385" y="328"/>
                  </a:lnTo>
                  <a:lnTo>
                    <a:pt x="2485" y="345"/>
                  </a:lnTo>
                  <a:lnTo>
                    <a:pt x="2492" y="294"/>
                  </a:lnTo>
                  <a:lnTo>
                    <a:pt x="2593" y="302"/>
                  </a:lnTo>
                  <a:lnTo>
                    <a:pt x="2650" y="265"/>
                  </a:lnTo>
                  <a:lnTo>
                    <a:pt x="2615" y="195"/>
                  </a:lnTo>
                  <a:lnTo>
                    <a:pt x="2653" y="186"/>
                  </a:lnTo>
                  <a:lnTo>
                    <a:pt x="2523" y="122"/>
                  </a:lnTo>
                  <a:lnTo>
                    <a:pt x="2548" y="178"/>
                  </a:lnTo>
                  <a:lnTo>
                    <a:pt x="2516" y="186"/>
                  </a:lnTo>
                  <a:lnTo>
                    <a:pt x="2467" y="256"/>
                  </a:lnTo>
                  <a:lnTo>
                    <a:pt x="2452" y="203"/>
                  </a:lnTo>
                  <a:lnTo>
                    <a:pt x="2403" y="150"/>
                  </a:lnTo>
                  <a:lnTo>
                    <a:pt x="2376" y="203"/>
                  </a:lnTo>
                  <a:lnTo>
                    <a:pt x="2343" y="147"/>
                  </a:lnTo>
                  <a:lnTo>
                    <a:pt x="2303" y="128"/>
                  </a:lnTo>
                  <a:lnTo>
                    <a:pt x="2312" y="103"/>
                  </a:lnTo>
                  <a:lnTo>
                    <a:pt x="2340" y="103"/>
                  </a:lnTo>
                  <a:lnTo>
                    <a:pt x="2293" y="41"/>
                  </a:lnTo>
                  <a:lnTo>
                    <a:pt x="2228" y="0"/>
                  </a:lnTo>
                  <a:lnTo>
                    <a:pt x="2193" y="41"/>
                  </a:lnTo>
                  <a:lnTo>
                    <a:pt x="2185" y="106"/>
                  </a:lnTo>
                  <a:lnTo>
                    <a:pt x="2272" y="137"/>
                  </a:lnTo>
                  <a:lnTo>
                    <a:pt x="2280" y="188"/>
                  </a:lnTo>
                  <a:lnTo>
                    <a:pt x="2214" y="212"/>
                  </a:lnTo>
                  <a:lnTo>
                    <a:pt x="2223" y="256"/>
                  </a:lnTo>
                  <a:lnTo>
                    <a:pt x="2191" y="243"/>
                  </a:lnTo>
                  <a:lnTo>
                    <a:pt x="2181" y="216"/>
                  </a:lnTo>
                  <a:lnTo>
                    <a:pt x="2131" y="230"/>
                  </a:lnTo>
                  <a:lnTo>
                    <a:pt x="2008" y="235"/>
                  </a:lnTo>
                  <a:lnTo>
                    <a:pt x="1977" y="209"/>
                  </a:lnTo>
                  <a:lnTo>
                    <a:pt x="1890" y="167"/>
                  </a:lnTo>
                  <a:lnTo>
                    <a:pt x="1811" y="199"/>
                  </a:lnTo>
                  <a:lnTo>
                    <a:pt x="1836" y="209"/>
                  </a:lnTo>
                  <a:lnTo>
                    <a:pt x="1900" y="182"/>
                  </a:lnTo>
                  <a:lnTo>
                    <a:pt x="1858" y="263"/>
                  </a:lnTo>
                  <a:lnTo>
                    <a:pt x="1771" y="216"/>
                  </a:lnTo>
                  <a:lnTo>
                    <a:pt x="1603" y="218"/>
                  </a:lnTo>
                  <a:lnTo>
                    <a:pt x="1652" y="193"/>
                  </a:lnTo>
                  <a:lnTo>
                    <a:pt x="1542" y="170"/>
                  </a:lnTo>
                  <a:lnTo>
                    <a:pt x="1386" y="119"/>
                  </a:lnTo>
                  <a:lnTo>
                    <a:pt x="1330" y="147"/>
                  </a:lnTo>
                  <a:lnTo>
                    <a:pt x="1333" y="103"/>
                  </a:lnTo>
                  <a:lnTo>
                    <a:pt x="1292" y="147"/>
                  </a:lnTo>
                  <a:lnTo>
                    <a:pt x="1232" y="98"/>
                  </a:lnTo>
                  <a:lnTo>
                    <a:pt x="1132" y="154"/>
                  </a:lnTo>
                  <a:lnTo>
                    <a:pt x="1128" y="140"/>
                  </a:lnTo>
                  <a:lnTo>
                    <a:pt x="1022" y="162"/>
                  </a:lnTo>
                  <a:lnTo>
                    <a:pt x="1035" y="190"/>
                  </a:lnTo>
                  <a:lnTo>
                    <a:pt x="827" y="127"/>
                  </a:lnTo>
                  <a:lnTo>
                    <a:pt x="500" y="87"/>
                  </a:lnTo>
                  <a:lnTo>
                    <a:pt x="486" y="64"/>
                  </a:lnTo>
                  <a:lnTo>
                    <a:pt x="383" y="45"/>
                  </a:lnTo>
                  <a:lnTo>
                    <a:pt x="346" y="37"/>
                  </a:lnTo>
                  <a:lnTo>
                    <a:pt x="311" y="64"/>
                  </a:lnTo>
                  <a:lnTo>
                    <a:pt x="239" y="80"/>
                  </a:lnTo>
                  <a:lnTo>
                    <a:pt x="174" y="107"/>
                  </a:lnTo>
                  <a:lnTo>
                    <a:pt x="137" y="160"/>
                  </a:lnTo>
                  <a:lnTo>
                    <a:pt x="55" y="170"/>
                  </a:lnTo>
                  <a:lnTo>
                    <a:pt x="38" y="199"/>
                  </a:lnTo>
                  <a:lnTo>
                    <a:pt x="136" y="265"/>
                  </a:lnTo>
                  <a:lnTo>
                    <a:pt x="183" y="290"/>
                  </a:lnTo>
                  <a:lnTo>
                    <a:pt x="218" y="307"/>
                  </a:lnTo>
                  <a:lnTo>
                    <a:pt x="136" y="317"/>
                  </a:lnTo>
                  <a:lnTo>
                    <a:pt x="136" y="291"/>
                  </a:lnTo>
                  <a:lnTo>
                    <a:pt x="106" y="291"/>
                  </a:lnTo>
                  <a:lnTo>
                    <a:pt x="0" y="343"/>
                  </a:lnTo>
                  <a:close/>
                </a:path>
              </a:pathLst>
            </a:custGeom>
            <a:solidFill>
              <a:srgbClr val="993366"/>
            </a:solidFill>
            <a:ln w="11176">
              <a:solidFill>
                <a:srgbClr val="82E0FF"/>
              </a:solidFill>
              <a:round/>
              <a:headEnd/>
              <a:tailEnd/>
            </a:ln>
          </p:spPr>
          <p:txBody>
            <a:bodyPr/>
            <a:lstStyle/>
            <a:p>
              <a:endParaRPr lang="en-GB" dirty="0"/>
            </a:p>
          </p:txBody>
        </p:sp>
        <p:sp>
          <p:nvSpPr>
            <p:cNvPr id="7181" name="Freeform 5"/>
            <p:cNvSpPr>
              <a:spLocks/>
            </p:cNvSpPr>
            <p:nvPr/>
          </p:nvSpPr>
          <p:spPr bwMode="auto">
            <a:xfrm>
              <a:off x="1283" y="2633"/>
              <a:ext cx="162" cy="52"/>
            </a:xfrm>
            <a:custGeom>
              <a:avLst/>
              <a:gdLst>
                <a:gd name="T0" fmla="*/ 0 w 322"/>
                <a:gd name="T1" fmla="*/ 1 h 104"/>
                <a:gd name="T2" fmla="*/ 1 w 322"/>
                <a:gd name="T3" fmla="*/ 1 h 104"/>
                <a:gd name="T4" fmla="*/ 1 w 322"/>
                <a:gd name="T5" fmla="*/ 0 h 104"/>
                <a:gd name="T6" fmla="*/ 2 w 322"/>
                <a:gd name="T7" fmla="*/ 1 h 104"/>
                <a:gd name="T8" fmla="*/ 1 w 322"/>
                <a:gd name="T9" fmla="*/ 1 h 104"/>
                <a:gd name="T10" fmla="*/ 1 w 322"/>
                <a:gd name="T11" fmla="*/ 1 h 104"/>
                <a:gd name="T12" fmla="*/ 1 w 322"/>
                <a:gd name="T13" fmla="*/ 1 h 104"/>
                <a:gd name="T14" fmla="*/ 0 w 322"/>
                <a:gd name="T15" fmla="*/ 1 h 104"/>
                <a:gd name="T16" fmla="*/ 0 60000 65536"/>
                <a:gd name="T17" fmla="*/ 0 60000 65536"/>
                <a:gd name="T18" fmla="*/ 0 60000 65536"/>
                <a:gd name="T19" fmla="*/ 0 60000 65536"/>
                <a:gd name="T20" fmla="*/ 0 60000 65536"/>
                <a:gd name="T21" fmla="*/ 0 60000 65536"/>
                <a:gd name="T22" fmla="*/ 0 60000 65536"/>
                <a:gd name="T23" fmla="*/ 0 60000 65536"/>
                <a:gd name="T24" fmla="*/ 0 w 322"/>
                <a:gd name="T25" fmla="*/ 0 h 104"/>
                <a:gd name="T26" fmla="*/ 322 w 322"/>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 h="104">
                  <a:moveTo>
                    <a:pt x="0" y="43"/>
                  </a:moveTo>
                  <a:lnTo>
                    <a:pt x="41" y="6"/>
                  </a:lnTo>
                  <a:lnTo>
                    <a:pt x="124" y="0"/>
                  </a:lnTo>
                  <a:lnTo>
                    <a:pt x="322" y="91"/>
                  </a:lnTo>
                  <a:lnTo>
                    <a:pt x="217" y="104"/>
                  </a:lnTo>
                  <a:lnTo>
                    <a:pt x="185" y="48"/>
                  </a:lnTo>
                  <a:lnTo>
                    <a:pt x="86" y="30"/>
                  </a:lnTo>
                  <a:lnTo>
                    <a:pt x="0" y="43"/>
                  </a:lnTo>
                  <a:close/>
                </a:path>
              </a:pathLst>
            </a:custGeom>
            <a:solidFill>
              <a:srgbClr val="993366"/>
            </a:solidFill>
            <a:ln w="11113">
              <a:solidFill>
                <a:srgbClr val="82E0FF"/>
              </a:solidFill>
              <a:round/>
              <a:headEnd/>
              <a:tailEnd/>
            </a:ln>
          </p:spPr>
          <p:txBody>
            <a:bodyPr/>
            <a:lstStyle/>
            <a:p>
              <a:endParaRPr lang="en-GB" dirty="0"/>
            </a:p>
          </p:txBody>
        </p:sp>
        <p:sp>
          <p:nvSpPr>
            <p:cNvPr id="7182" name="Freeform 6"/>
            <p:cNvSpPr>
              <a:spLocks/>
            </p:cNvSpPr>
            <p:nvPr/>
          </p:nvSpPr>
          <p:spPr bwMode="auto">
            <a:xfrm>
              <a:off x="1443" y="2686"/>
              <a:ext cx="91" cy="28"/>
            </a:xfrm>
            <a:custGeom>
              <a:avLst/>
              <a:gdLst>
                <a:gd name="T0" fmla="*/ 0 w 181"/>
                <a:gd name="T1" fmla="*/ 1 h 54"/>
                <a:gd name="T2" fmla="*/ 1 w 181"/>
                <a:gd name="T3" fmla="*/ 1 h 54"/>
                <a:gd name="T4" fmla="*/ 1 w 181"/>
                <a:gd name="T5" fmla="*/ 0 h 54"/>
                <a:gd name="T6" fmla="*/ 1 w 181"/>
                <a:gd name="T7" fmla="*/ 1 h 54"/>
                <a:gd name="T8" fmla="*/ 1 w 181"/>
                <a:gd name="T9" fmla="*/ 1 h 54"/>
                <a:gd name="T10" fmla="*/ 1 w 181"/>
                <a:gd name="T11" fmla="*/ 1 h 54"/>
                <a:gd name="T12" fmla="*/ 0 w 181"/>
                <a:gd name="T13" fmla="*/ 1 h 54"/>
                <a:gd name="T14" fmla="*/ 0 60000 65536"/>
                <a:gd name="T15" fmla="*/ 0 60000 65536"/>
                <a:gd name="T16" fmla="*/ 0 60000 65536"/>
                <a:gd name="T17" fmla="*/ 0 60000 65536"/>
                <a:gd name="T18" fmla="*/ 0 60000 65536"/>
                <a:gd name="T19" fmla="*/ 0 60000 65536"/>
                <a:gd name="T20" fmla="*/ 0 60000 65536"/>
                <a:gd name="T21" fmla="*/ 0 w 181"/>
                <a:gd name="T22" fmla="*/ 0 h 54"/>
                <a:gd name="T23" fmla="*/ 181 w 18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4">
                  <a:moveTo>
                    <a:pt x="0" y="40"/>
                  </a:moveTo>
                  <a:lnTo>
                    <a:pt x="59" y="36"/>
                  </a:lnTo>
                  <a:lnTo>
                    <a:pt x="29" y="0"/>
                  </a:lnTo>
                  <a:lnTo>
                    <a:pt x="132" y="5"/>
                  </a:lnTo>
                  <a:lnTo>
                    <a:pt x="181" y="34"/>
                  </a:lnTo>
                  <a:lnTo>
                    <a:pt x="79" y="54"/>
                  </a:lnTo>
                  <a:lnTo>
                    <a:pt x="0" y="40"/>
                  </a:lnTo>
                  <a:close/>
                </a:path>
              </a:pathLst>
            </a:custGeom>
            <a:solidFill>
              <a:srgbClr val="993366"/>
            </a:solidFill>
            <a:ln w="11113">
              <a:solidFill>
                <a:srgbClr val="82E0FF"/>
              </a:solidFill>
              <a:round/>
              <a:headEnd/>
              <a:tailEnd/>
            </a:ln>
          </p:spPr>
          <p:txBody>
            <a:bodyPr/>
            <a:lstStyle/>
            <a:p>
              <a:endParaRPr lang="en-GB" dirty="0"/>
            </a:p>
          </p:txBody>
        </p:sp>
        <p:sp>
          <p:nvSpPr>
            <p:cNvPr id="7183" name="Freeform 7"/>
            <p:cNvSpPr>
              <a:spLocks/>
            </p:cNvSpPr>
            <p:nvPr/>
          </p:nvSpPr>
          <p:spPr bwMode="auto">
            <a:xfrm>
              <a:off x="1490" y="3885"/>
              <a:ext cx="95" cy="46"/>
            </a:xfrm>
            <a:custGeom>
              <a:avLst/>
              <a:gdLst>
                <a:gd name="T0" fmla="*/ 0 w 189"/>
                <a:gd name="T1" fmla="*/ 1 h 91"/>
                <a:gd name="T2" fmla="*/ 1 w 189"/>
                <a:gd name="T3" fmla="*/ 1 h 91"/>
                <a:gd name="T4" fmla="*/ 1 w 189"/>
                <a:gd name="T5" fmla="*/ 1 h 91"/>
                <a:gd name="T6" fmla="*/ 1 w 189"/>
                <a:gd name="T7" fmla="*/ 0 h 91"/>
                <a:gd name="T8" fmla="*/ 1 w 189"/>
                <a:gd name="T9" fmla="*/ 1 h 91"/>
                <a:gd name="T10" fmla="*/ 1 w 189"/>
                <a:gd name="T11" fmla="*/ 1 h 91"/>
                <a:gd name="T12" fmla="*/ 1 w 189"/>
                <a:gd name="T13" fmla="*/ 1 h 91"/>
                <a:gd name="T14" fmla="*/ 0 w 189"/>
                <a:gd name="T15" fmla="*/ 1 h 91"/>
                <a:gd name="T16" fmla="*/ 0 60000 65536"/>
                <a:gd name="T17" fmla="*/ 0 60000 65536"/>
                <a:gd name="T18" fmla="*/ 0 60000 65536"/>
                <a:gd name="T19" fmla="*/ 0 60000 65536"/>
                <a:gd name="T20" fmla="*/ 0 60000 65536"/>
                <a:gd name="T21" fmla="*/ 0 60000 65536"/>
                <a:gd name="T22" fmla="*/ 0 60000 65536"/>
                <a:gd name="T23" fmla="*/ 0 60000 65536"/>
                <a:gd name="T24" fmla="*/ 0 w 189"/>
                <a:gd name="T25" fmla="*/ 0 h 91"/>
                <a:gd name="T26" fmla="*/ 189 w 18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 h="91">
                  <a:moveTo>
                    <a:pt x="0" y="75"/>
                  </a:moveTo>
                  <a:lnTo>
                    <a:pt x="11" y="60"/>
                  </a:lnTo>
                  <a:lnTo>
                    <a:pt x="28" y="26"/>
                  </a:lnTo>
                  <a:lnTo>
                    <a:pt x="81" y="0"/>
                  </a:lnTo>
                  <a:lnTo>
                    <a:pt x="104" y="43"/>
                  </a:lnTo>
                  <a:lnTo>
                    <a:pt x="189" y="86"/>
                  </a:lnTo>
                  <a:lnTo>
                    <a:pt x="83" y="91"/>
                  </a:lnTo>
                  <a:lnTo>
                    <a:pt x="0" y="75"/>
                  </a:lnTo>
                  <a:close/>
                </a:path>
              </a:pathLst>
            </a:custGeom>
            <a:solidFill>
              <a:srgbClr val="993366"/>
            </a:solidFill>
            <a:ln w="11113">
              <a:solidFill>
                <a:srgbClr val="82E0FF"/>
              </a:solidFill>
              <a:round/>
              <a:headEnd/>
              <a:tailEnd/>
            </a:ln>
          </p:spPr>
          <p:txBody>
            <a:bodyPr/>
            <a:lstStyle/>
            <a:p>
              <a:endParaRPr lang="en-GB" dirty="0"/>
            </a:p>
          </p:txBody>
        </p:sp>
        <p:sp>
          <p:nvSpPr>
            <p:cNvPr id="7184" name="Freeform 8"/>
            <p:cNvSpPr>
              <a:spLocks/>
            </p:cNvSpPr>
            <p:nvPr/>
          </p:nvSpPr>
          <p:spPr bwMode="auto">
            <a:xfrm>
              <a:off x="1674" y="2124"/>
              <a:ext cx="101" cy="94"/>
            </a:xfrm>
            <a:custGeom>
              <a:avLst/>
              <a:gdLst>
                <a:gd name="T0" fmla="*/ 0 w 201"/>
                <a:gd name="T1" fmla="*/ 1 h 188"/>
                <a:gd name="T2" fmla="*/ 1 w 201"/>
                <a:gd name="T3" fmla="*/ 1 h 188"/>
                <a:gd name="T4" fmla="*/ 1 w 201"/>
                <a:gd name="T5" fmla="*/ 0 h 188"/>
                <a:gd name="T6" fmla="*/ 1 w 201"/>
                <a:gd name="T7" fmla="*/ 1 h 188"/>
                <a:gd name="T8" fmla="*/ 1 w 201"/>
                <a:gd name="T9" fmla="*/ 1 h 188"/>
                <a:gd name="T10" fmla="*/ 1 w 201"/>
                <a:gd name="T11" fmla="*/ 1 h 188"/>
                <a:gd name="T12" fmla="*/ 1 w 201"/>
                <a:gd name="T13" fmla="*/ 1 h 188"/>
                <a:gd name="T14" fmla="*/ 1 w 201"/>
                <a:gd name="T15" fmla="*/ 1 h 188"/>
                <a:gd name="T16" fmla="*/ 1 w 201"/>
                <a:gd name="T17" fmla="*/ 1 h 188"/>
                <a:gd name="T18" fmla="*/ 1 w 201"/>
                <a:gd name="T19" fmla="*/ 1 h 188"/>
                <a:gd name="T20" fmla="*/ 1 w 201"/>
                <a:gd name="T21" fmla="*/ 1 h 188"/>
                <a:gd name="T22" fmla="*/ 0 w 201"/>
                <a:gd name="T23" fmla="*/ 1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
                <a:gd name="T37" fmla="*/ 0 h 188"/>
                <a:gd name="T38" fmla="*/ 201 w 201"/>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 h="188">
                  <a:moveTo>
                    <a:pt x="0" y="153"/>
                  </a:moveTo>
                  <a:lnTo>
                    <a:pt x="81" y="13"/>
                  </a:lnTo>
                  <a:lnTo>
                    <a:pt x="116" y="0"/>
                  </a:lnTo>
                  <a:lnTo>
                    <a:pt x="101" y="62"/>
                  </a:lnTo>
                  <a:lnTo>
                    <a:pt x="123" y="97"/>
                  </a:lnTo>
                  <a:lnTo>
                    <a:pt x="176" y="92"/>
                  </a:lnTo>
                  <a:lnTo>
                    <a:pt x="195" y="137"/>
                  </a:lnTo>
                  <a:lnTo>
                    <a:pt x="201" y="166"/>
                  </a:lnTo>
                  <a:lnTo>
                    <a:pt x="158" y="188"/>
                  </a:lnTo>
                  <a:lnTo>
                    <a:pt x="158" y="149"/>
                  </a:lnTo>
                  <a:lnTo>
                    <a:pt x="95" y="163"/>
                  </a:lnTo>
                  <a:lnTo>
                    <a:pt x="0" y="153"/>
                  </a:lnTo>
                  <a:close/>
                </a:path>
              </a:pathLst>
            </a:custGeom>
            <a:solidFill>
              <a:srgbClr val="993366"/>
            </a:solidFill>
            <a:ln w="11113">
              <a:solidFill>
                <a:srgbClr val="82E0FF"/>
              </a:solidFill>
              <a:round/>
              <a:headEnd/>
              <a:tailEnd/>
            </a:ln>
          </p:spPr>
          <p:txBody>
            <a:bodyPr/>
            <a:lstStyle/>
            <a:p>
              <a:endParaRPr lang="en-GB" dirty="0"/>
            </a:p>
          </p:txBody>
        </p:sp>
        <p:sp>
          <p:nvSpPr>
            <p:cNvPr id="7185" name="Freeform 9"/>
            <p:cNvSpPr>
              <a:spLocks/>
            </p:cNvSpPr>
            <p:nvPr/>
          </p:nvSpPr>
          <p:spPr bwMode="auto">
            <a:xfrm>
              <a:off x="212" y="1991"/>
              <a:ext cx="41" cy="22"/>
            </a:xfrm>
            <a:custGeom>
              <a:avLst/>
              <a:gdLst>
                <a:gd name="T0" fmla="*/ 0 w 81"/>
                <a:gd name="T1" fmla="*/ 1 h 44"/>
                <a:gd name="T2" fmla="*/ 1 w 81"/>
                <a:gd name="T3" fmla="*/ 1 h 44"/>
                <a:gd name="T4" fmla="*/ 1 w 81"/>
                <a:gd name="T5" fmla="*/ 1 h 44"/>
                <a:gd name="T6" fmla="*/ 1 w 81"/>
                <a:gd name="T7" fmla="*/ 0 h 44"/>
                <a:gd name="T8" fmla="*/ 1 w 81"/>
                <a:gd name="T9" fmla="*/ 1 h 44"/>
                <a:gd name="T10" fmla="*/ 0 w 81"/>
                <a:gd name="T11" fmla="*/ 1 h 44"/>
                <a:gd name="T12" fmla="*/ 0 60000 65536"/>
                <a:gd name="T13" fmla="*/ 0 60000 65536"/>
                <a:gd name="T14" fmla="*/ 0 60000 65536"/>
                <a:gd name="T15" fmla="*/ 0 60000 65536"/>
                <a:gd name="T16" fmla="*/ 0 60000 65536"/>
                <a:gd name="T17" fmla="*/ 0 60000 65536"/>
                <a:gd name="T18" fmla="*/ 0 w 81"/>
                <a:gd name="T19" fmla="*/ 0 h 44"/>
                <a:gd name="T20" fmla="*/ 81 w 8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81" h="44">
                  <a:moveTo>
                    <a:pt x="0" y="20"/>
                  </a:moveTo>
                  <a:lnTo>
                    <a:pt x="23" y="44"/>
                  </a:lnTo>
                  <a:lnTo>
                    <a:pt x="81" y="9"/>
                  </a:lnTo>
                  <a:lnTo>
                    <a:pt x="28" y="0"/>
                  </a:lnTo>
                  <a:lnTo>
                    <a:pt x="30" y="18"/>
                  </a:lnTo>
                  <a:lnTo>
                    <a:pt x="0" y="20"/>
                  </a:lnTo>
                  <a:close/>
                </a:path>
              </a:pathLst>
            </a:custGeom>
            <a:solidFill>
              <a:srgbClr val="993366"/>
            </a:solidFill>
            <a:ln w="11113">
              <a:solidFill>
                <a:srgbClr val="82E0FF"/>
              </a:solidFill>
              <a:round/>
              <a:headEnd/>
              <a:tailEnd/>
            </a:ln>
          </p:spPr>
          <p:txBody>
            <a:bodyPr/>
            <a:lstStyle/>
            <a:p>
              <a:endParaRPr lang="en-GB" dirty="0"/>
            </a:p>
          </p:txBody>
        </p:sp>
        <p:sp>
          <p:nvSpPr>
            <p:cNvPr id="7186" name="Freeform 10"/>
            <p:cNvSpPr>
              <a:spLocks/>
            </p:cNvSpPr>
            <p:nvPr/>
          </p:nvSpPr>
          <p:spPr bwMode="auto">
            <a:xfrm>
              <a:off x="2205" y="1785"/>
              <a:ext cx="169" cy="78"/>
            </a:xfrm>
            <a:custGeom>
              <a:avLst/>
              <a:gdLst>
                <a:gd name="T0" fmla="*/ 0 w 337"/>
                <a:gd name="T1" fmla="*/ 1 h 156"/>
                <a:gd name="T2" fmla="*/ 1 w 337"/>
                <a:gd name="T3" fmla="*/ 0 h 156"/>
                <a:gd name="T4" fmla="*/ 1 w 337"/>
                <a:gd name="T5" fmla="*/ 1 h 156"/>
                <a:gd name="T6" fmla="*/ 1 w 337"/>
                <a:gd name="T7" fmla="*/ 1 h 156"/>
                <a:gd name="T8" fmla="*/ 2 w 337"/>
                <a:gd name="T9" fmla="*/ 1 h 156"/>
                <a:gd name="T10" fmla="*/ 2 w 337"/>
                <a:gd name="T11" fmla="*/ 1 h 156"/>
                <a:gd name="T12" fmla="*/ 1 w 337"/>
                <a:gd name="T13" fmla="*/ 1 h 156"/>
                <a:gd name="T14" fmla="*/ 1 w 337"/>
                <a:gd name="T15" fmla="*/ 1 h 156"/>
                <a:gd name="T16" fmla="*/ 0 w 337"/>
                <a:gd name="T17" fmla="*/ 1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156"/>
                <a:gd name="T29" fmla="*/ 337 w 3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156">
                  <a:moveTo>
                    <a:pt x="0" y="54"/>
                  </a:moveTo>
                  <a:lnTo>
                    <a:pt x="44" y="0"/>
                  </a:lnTo>
                  <a:lnTo>
                    <a:pt x="99" y="64"/>
                  </a:lnTo>
                  <a:lnTo>
                    <a:pt x="190" y="16"/>
                  </a:lnTo>
                  <a:lnTo>
                    <a:pt x="303" y="6"/>
                  </a:lnTo>
                  <a:lnTo>
                    <a:pt x="337" y="71"/>
                  </a:lnTo>
                  <a:lnTo>
                    <a:pt x="167" y="156"/>
                  </a:lnTo>
                  <a:lnTo>
                    <a:pt x="58" y="136"/>
                  </a:lnTo>
                  <a:lnTo>
                    <a:pt x="0" y="54"/>
                  </a:lnTo>
                  <a:close/>
                </a:path>
              </a:pathLst>
            </a:custGeom>
            <a:solidFill>
              <a:srgbClr val="993366"/>
            </a:solidFill>
            <a:ln w="11113">
              <a:solidFill>
                <a:srgbClr val="82E0FF"/>
              </a:solidFill>
              <a:round/>
              <a:headEnd/>
              <a:tailEnd/>
            </a:ln>
          </p:spPr>
          <p:txBody>
            <a:bodyPr/>
            <a:lstStyle/>
            <a:p>
              <a:endParaRPr lang="en-GB" dirty="0"/>
            </a:p>
          </p:txBody>
        </p:sp>
        <p:sp>
          <p:nvSpPr>
            <p:cNvPr id="7187" name="Freeform 11"/>
            <p:cNvSpPr>
              <a:spLocks/>
            </p:cNvSpPr>
            <p:nvPr/>
          </p:nvSpPr>
          <p:spPr bwMode="auto">
            <a:xfrm>
              <a:off x="1246" y="1802"/>
              <a:ext cx="96" cy="66"/>
            </a:xfrm>
            <a:custGeom>
              <a:avLst/>
              <a:gdLst>
                <a:gd name="T0" fmla="*/ 0 w 192"/>
                <a:gd name="T1" fmla="*/ 0 h 133"/>
                <a:gd name="T2" fmla="*/ 1 w 192"/>
                <a:gd name="T3" fmla="*/ 0 h 133"/>
                <a:gd name="T4" fmla="*/ 1 w 192"/>
                <a:gd name="T5" fmla="*/ 0 h 133"/>
                <a:gd name="T6" fmla="*/ 1 w 192"/>
                <a:gd name="T7" fmla="*/ 0 h 133"/>
                <a:gd name="T8" fmla="*/ 1 w 192"/>
                <a:gd name="T9" fmla="*/ 0 h 133"/>
                <a:gd name="T10" fmla="*/ 0 w 192"/>
                <a:gd name="T11" fmla="*/ 0 h 133"/>
                <a:gd name="T12" fmla="*/ 0 60000 65536"/>
                <a:gd name="T13" fmla="*/ 0 60000 65536"/>
                <a:gd name="T14" fmla="*/ 0 60000 65536"/>
                <a:gd name="T15" fmla="*/ 0 60000 65536"/>
                <a:gd name="T16" fmla="*/ 0 60000 65536"/>
                <a:gd name="T17" fmla="*/ 0 60000 65536"/>
                <a:gd name="T18" fmla="*/ 0 w 192"/>
                <a:gd name="T19" fmla="*/ 0 h 133"/>
                <a:gd name="T20" fmla="*/ 192 w 192"/>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92" h="133">
                  <a:moveTo>
                    <a:pt x="0" y="111"/>
                  </a:moveTo>
                  <a:lnTo>
                    <a:pt x="31" y="84"/>
                  </a:lnTo>
                  <a:lnTo>
                    <a:pt x="52" y="0"/>
                  </a:lnTo>
                  <a:lnTo>
                    <a:pt x="192" y="116"/>
                  </a:lnTo>
                  <a:lnTo>
                    <a:pt x="60" y="133"/>
                  </a:lnTo>
                  <a:lnTo>
                    <a:pt x="0" y="111"/>
                  </a:lnTo>
                  <a:close/>
                </a:path>
              </a:pathLst>
            </a:custGeom>
            <a:solidFill>
              <a:srgbClr val="993366"/>
            </a:solidFill>
            <a:ln w="11113">
              <a:solidFill>
                <a:srgbClr val="82E0FF"/>
              </a:solidFill>
              <a:round/>
              <a:headEnd/>
              <a:tailEnd/>
            </a:ln>
          </p:spPr>
          <p:txBody>
            <a:bodyPr/>
            <a:lstStyle/>
            <a:p>
              <a:endParaRPr lang="en-GB" dirty="0"/>
            </a:p>
          </p:txBody>
        </p:sp>
        <p:sp>
          <p:nvSpPr>
            <p:cNvPr id="7188" name="Freeform 12"/>
            <p:cNvSpPr>
              <a:spLocks/>
            </p:cNvSpPr>
            <p:nvPr/>
          </p:nvSpPr>
          <p:spPr bwMode="auto">
            <a:xfrm>
              <a:off x="655" y="1560"/>
              <a:ext cx="162" cy="100"/>
            </a:xfrm>
            <a:custGeom>
              <a:avLst/>
              <a:gdLst>
                <a:gd name="T0" fmla="*/ 0 w 325"/>
                <a:gd name="T1" fmla="*/ 1 h 199"/>
                <a:gd name="T2" fmla="*/ 0 w 325"/>
                <a:gd name="T3" fmla="*/ 1 h 199"/>
                <a:gd name="T4" fmla="*/ 0 w 325"/>
                <a:gd name="T5" fmla="*/ 1 h 199"/>
                <a:gd name="T6" fmla="*/ 0 w 325"/>
                <a:gd name="T7" fmla="*/ 0 h 199"/>
                <a:gd name="T8" fmla="*/ 0 w 325"/>
                <a:gd name="T9" fmla="*/ 1 h 199"/>
                <a:gd name="T10" fmla="*/ 0 w 325"/>
                <a:gd name="T11" fmla="*/ 1 h 199"/>
                <a:gd name="T12" fmla="*/ 1 w 325"/>
                <a:gd name="T13" fmla="*/ 1 h 199"/>
                <a:gd name="T14" fmla="*/ 0 w 325"/>
                <a:gd name="T15" fmla="*/ 1 h 199"/>
                <a:gd name="T16" fmla="*/ 0 w 325"/>
                <a:gd name="T17" fmla="*/ 1 h 199"/>
                <a:gd name="T18" fmla="*/ 0 w 325"/>
                <a:gd name="T19" fmla="*/ 1 h 199"/>
                <a:gd name="T20" fmla="*/ 0 w 325"/>
                <a:gd name="T21" fmla="*/ 1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5"/>
                <a:gd name="T34" fmla="*/ 0 h 199"/>
                <a:gd name="T35" fmla="*/ 325 w 325"/>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5" h="199">
                  <a:moveTo>
                    <a:pt x="0" y="152"/>
                  </a:moveTo>
                  <a:lnTo>
                    <a:pt x="64" y="47"/>
                  </a:lnTo>
                  <a:lnTo>
                    <a:pt x="40" y="11"/>
                  </a:lnTo>
                  <a:lnTo>
                    <a:pt x="136" y="0"/>
                  </a:lnTo>
                  <a:lnTo>
                    <a:pt x="204" y="32"/>
                  </a:lnTo>
                  <a:lnTo>
                    <a:pt x="251" y="20"/>
                  </a:lnTo>
                  <a:lnTo>
                    <a:pt x="325" y="58"/>
                  </a:lnTo>
                  <a:lnTo>
                    <a:pt x="176" y="138"/>
                  </a:lnTo>
                  <a:lnTo>
                    <a:pt x="160" y="178"/>
                  </a:lnTo>
                  <a:lnTo>
                    <a:pt x="91" y="199"/>
                  </a:lnTo>
                  <a:lnTo>
                    <a:pt x="0" y="152"/>
                  </a:lnTo>
                  <a:close/>
                </a:path>
              </a:pathLst>
            </a:custGeom>
            <a:solidFill>
              <a:srgbClr val="993366"/>
            </a:solidFill>
            <a:ln w="11113">
              <a:solidFill>
                <a:srgbClr val="82E0FF"/>
              </a:solidFill>
              <a:round/>
              <a:headEnd/>
              <a:tailEnd/>
            </a:ln>
          </p:spPr>
          <p:txBody>
            <a:bodyPr/>
            <a:lstStyle/>
            <a:p>
              <a:endParaRPr lang="en-GB" dirty="0"/>
            </a:p>
          </p:txBody>
        </p:sp>
        <p:sp>
          <p:nvSpPr>
            <p:cNvPr id="7189" name="Freeform 13"/>
            <p:cNvSpPr>
              <a:spLocks/>
            </p:cNvSpPr>
            <p:nvPr/>
          </p:nvSpPr>
          <p:spPr bwMode="auto">
            <a:xfrm>
              <a:off x="761" y="1599"/>
              <a:ext cx="277" cy="135"/>
            </a:xfrm>
            <a:custGeom>
              <a:avLst/>
              <a:gdLst>
                <a:gd name="T0" fmla="*/ 0 w 554"/>
                <a:gd name="T1" fmla="*/ 1 h 269"/>
                <a:gd name="T2" fmla="*/ 1 w 554"/>
                <a:gd name="T3" fmla="*/ 1 h 269"/>
                <a:gd name="T4" fmla="*/ 1 w 554"/>
                <a:gd name="T5" fmla="*/ 1 h 269"/>
                <a:gd name="T6" fmla="*/ 2 w 554"/>
                <a:gd name="T7" fmla="*/ 0 h 269"/>
                <a:gd name="T8" fmla="*/ 2 w 554"/>
                <a:gd name="T9" fmla="*/ 1 h 269"/>
                <a:gd name="T10" fmla="*/ 2 w 554"/>
                <a:gd name="T11" fmla="*/ 1 h 269"/>
                <a:gd name="T12" fmla="*/ 3 w 554"/>
                <a:gd name="T13" fmla="*/ 1 h 269"/>
                <a:gd name="T14" fmla="*/ 2 w 554"/>
                <a:gd name="T15" fmla="*/ 1 h 269"/>
                <a:gd name="T16" fmla="*/ 2 w 554"/>
                <a:gd name="T17" fmla="*/ 1 h 269"/>
                <a:gd name="T18" fmla="*/ 1 w 554"/>
                <a:gd name="T19" fmla="*/ 2 h 269"/>
                <a:gd name="T20" fmla="*/ 1 w 554"/>
                <a:gd name="T21" fmla="*/ 1 h 269"/>
                <a:gd name="T22" fmla="*/ 1 w 554"/>
                <a:gd name="T23" fmla="*/ 1 h 269"/>
                <a:gd name="T24" fmla="*/ 1 w 554"/>
                <a:gd name="T25" fmla="*/ 1 h 269"/>
                <a:gd name="T26" fmla="*/ 1 w 554"/>
                <a:gd name="T27" fmla="*/ 1 h 269"/>
                <a:gd name="T28" fmla="*/ 0 w 554"/>
                <a:gd name="T29" fmla="*/ 1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269"/>
                <a:gd name="T47" fmla="*/ 554 w 554"/>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269">
                  <a:moveTo>
                    <a:pt x="0" y="82"/>
                  </a:moveTo>
                  <a:lnTo>
                    <a:pt x="82" y="11"/>
                  </a:lnTo>
                  <a:lnTo>
                    <a:pt x="213" y="57"/>
                  </a:lnTo>
                  <a:lnTo>
                    <a:pt x="332" y="0"/>
                  </a:lnTo>
                  <a:lnTo>
                    <a:pt x="416" y="28"/>
                  </a:lnTo>
                  <a:lnTo>
                    <a:pt x="444" y="126"/>
                  </a:lnTo>
                  <a:lnTo>
                    <a:pt x="554" y="179"/>
                  </a:lnTo>
                  <a:lnTo>
                    <a:pt x="493" y="253"/>
                  </a:lnTo>
                  <a:lnTo>
                    <a:pt x="379" y="213"/>
                  </a:lnTo>
                  <a:lnTo>
                    <a:pt x="175" y="269"/>
                  </a:lnTo>
                  <a:lnTo>
                    <a:pt x="50" y="183"/>
                  </a:lnTo>
                  <a:lnTo>
                    <a:pt x="46" y="152"/>
                  </a:lnTo>
                  <a:lnTo>
                    <a:pt x="105" y="101"/>
                  </a:lnTo>
                  <a:lnTo>
                    <a:pt x="28" y="112"/>
                  </a:lnTo>
                  <a:lnTo>
                    <a:pt x="0" y="82"/>
                  </a:lnTo>
                  <a:close/>
                </a:path>
              </a:pathLst>
            </a:custGeom>
            <a:solidFill>
              <a:srgbClr val="993366"/>
            </a:solidFill>
            <a:ln w="11113">
              <a:solidFill>
                <a:srgbClr val="82E0FF"/>
              </a:solidFill>
              <a:round/>
              <a:headEnd/>
              <a:tailEnd/>
            </a:ln>
          </p:spPr>
          <p:txBody>
            <a:bodyPr/>
            <a:lstStyle/>
            <a:p>
              <a:endParaRPr lang="en-GB" dirty="0"/>
            </a:p>
          </p:txBody>
        </p:sp>
        <p:sp>
          <p:nvSpPr>
            <p:cNvPr id="7190" name="Freeform 14"/>
            <p:cNvSpPr>
              <a:spLocks/>
            </p:cNvSpPr>
            <p:nvPr/>
          </p:nvSpPr>
          <p:spPr bwMode="auto">
            <a:xfrm>
              <a:off x="3238" y="3181"/>
              <a:ext cx="109" cy="213"/>
            </a:xfrm>
            <a:custGeom>
              <a:avLst/>
              <a:gdLst>
                <a:gd name="T0" fmla="*/ 0 w 218"/>
                <a:gd name="T1" fmla="*/ 1 h 428"/>
                <a:gd name="T2" fmla="*/ 1 w 218"/>
                <a:gd name="T3" fmla="*/ 1 h 428"/>
                <a:gd name="T4" fmla="*/ 1 w 218"/>
                <a:gd name="T5" fmla="*/ 1 h 428"/>
                <a:gd name="T6" fmla="*/ 1 w 218"/>
                <a:gd name="T7" fmla="*/ 1 h 428"/>
                <a:gd name="T8" fmla="*/ 1 w 218"/>
                <a:gd name="T9" fmla="*/ 0 h 428"/>
                <a:gd name="T10" fmla="*/ 1 w 218"/>
                <a:gd name="T11" fmla="*/ 0 h 428"/>
                <a:gd name="T12" fmla="*/ 1 w 218"/>
                <a:gd name="T13" fmla="*/ 0 h 428"/>
                <a:gd name="T14" fmla="*/ 1 w 218"/>
                <a:gd name="T15" fmla="*/ 0 h 428"/>
                <a:gd name="T16" fmla="*/ 0 w 218"/>
                <a:gd name="T17" fmla="*/ 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428"/>
                <a:gd name="T29" fmla="*/ 218 w 218"/>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428">
                  <a:moveTo>
                    <a:pt x="0" y="306"/>
                  </a:moveTo>
                  <a:lnTo>
                    <a:pt x="21" y="393"/>
                  </a:lnTo>
                  <a:lnTo>
                    <a:pt x="62" y="428"/>
                  </a:lnTo>
                  <a:lnTo>
                    <a:pt x="126" y="393"/>
                  </a:lnTo>
                  <a:lnTo>
                    <a:pt x="218" y="110"/>
                  </a:lnTo>
                  <a:lnTo>
                    <a:pt x="180" y="0"/>
                  </a:lnTo>
                  <a:lnTo>
                    <a:pt x="22" y="168"/>
                  </a:lnTo>
                  <a:lnTo>
                    <a:pt x="39" y="241"/>
                  </a:lnTo>
                  <a:lnTo>
                    <a:pt x="0" y="306"/>
                  </a:lnTo>
                  <a:close/>
                </a:path>
              </a:pathLst>
            </a:custGeom>
            <a:solidFill>
              <a:srgbClr val="993366"/>
            </a:solidFill>
            <a:ln w="11113">
              <a:solidFill>
                <a:srgbClr val="82E0FF"/>
              </a:solidFill>
              <a:round/>
              <a:headEnd/>
              <a:tailEnd/>
            </a:ln>
          </p:spPr>
          <p:txBody>
            <a:bodyPr/>
            <a:lstStyle/>
            <a:p>
              <a:endParaRPr lang="en-GB" dirty="0"/>
            </a:p>
          </p:txBody>
        </p:sp>
        <p:sp>
          <p:nvSpPr>
            <p:cNvPr id="7191" name="Freeform 15"/>
            <p:cNvSpPr>
              <a:spLocks/>
            </p:cNvSpPr>
            <p:nvPr/>
          </p:nvSpPr>
          <p:spPr bwMode="auto">
            <a:xfrm>
              <a:off x="4320" y="3157"/>
              <a:ext cx="607" cy="464"/>
            </a:xfrm>
            <a:custGeom>
              <a:avLst/>
              <a:gdLst>
                <a:gd name="T0" fmla="*/ 0 w 1214"/>
                <a:gd name="T1" fmla="*/ 2 h 927"/>
                <a:gd name="T2" fmla="*/ 1 w 1214"/>
                <a:gd name="T3" fmla="*/ 2 h 927"/>
                <a:gd name="T4" fmla="*/ 1 w 1214"/>
                <a:gd name="T5" fmla="*/ 2 h 927"/>
                <a:gd name="T6" fmla="*/ 1 w 1214"/>
                <a:gd name="T7" fmla="*/ 2 h 927"/>
                <a:gd name="T8" fmla="*/ 2 w 1214"/>
                <a:gd name="T9" fmla="*/ 1 h 927"/>
                <a:gd name="T10" fmla="*/ 2 w 1214"/>
                <a:gd name="T11" fmla="*/ 1 h 927"/>
                <a:gd name="T12" fmla="*/ 2 w 1214"/>
                <a:gd name="T13" fmla="*/ 1 h 927"/>
                <a:gd name="T14" fmla="*/ 2 w 1214"/>
                <a:gd name="T15" fmla="*/ 1 h 927"/>
                <a:gd name="T16" fmla="*/ 3 w 1214"/>
                <a:gd name="T17" fmla="*/ 1 h 927"/>
                <a:gd name="T18" fmla="*/ 3 w 1214"/>
                <a:gd name="T19" fmla="*/ 1 h 927"/>
                <a:gd name="T20" fmla="*/ 3 w 1214"/>
                <a:gd name="T21" fmla="*/ 1 h 927"/>
                <a:gd name="T22" fmla="*/ 3 w 1214"/>
                <a:gd name="T23" fmla="*/ 1 h 927"/>
                <a:gd name="T24" fmla="*/ 4 w 1214"/>
                <a:gd name="T25" fmla="*/ 1 h 927"/>
                <a:gd name="T26" fmla="*/ 4 w 1214"/>
                <a:gd name="T27" fmla="*/ 1 h 927"/>
                <a:gd name="T28" fmla="*/ 4 w 1214"/>
                <a:gd name="T29" fmla="*/ 0 h 927"/>
                <a:gd name="T30" fmla="*/ 4 w 1214"/>
                <a:gd name="T31" fmla="*/ 1 h 927"/>
                <a:gd name="T32" fmla="*/ 4 w 1214"/>
                <a:gd name="T33" fmla="*/ 2 h 927"/>
                <a:gd name="T34" fmla="*/ 5 w 1214"/>
                <a:gd name="T35" fmla="*/ 2 h 927"/>
                <a:gd name="T36" fmla="*/ 5 w 1214"/>
                <a:gd name="T37" fmla="*/ 2 h 927"/>
                <a:gd name="T38" fmla="*/ 5 w 1214"/>
                <a:gd name="T39" fmla="*/ 2 h 927"/>
                <a:gd name="T40" fmla="*/ 5 w 1214"/>
                <a:gd name="T41" fmla="*/ 3 h 927"/>
                <a:gd name="T42" fmla="*/ 5 w 1214"/>
                <a:gd name="T43" fmla="*/ 3 h 927"/>
                <a:gd name="T44" fmla="*/ 5 w 1214"/>
                <a:gd name="T45" fmla="*/ 3 h 927"/>
                <a:gd name="T46" fmla="*/ 5 w 1214"/>
                <a:gd name="T47" fmla="*/ 4 h 927"/>
                <a:gd name="T48" fmla="*/ 4 w 1214"/>
                <a:gd name="T49" fmla="*/ 4 h 927"/>
                <a:gd name="T50" fmla="*/ 4 w 1214"/>
                <a:gd name="T51" fmla="*/ 4 h 927"/>
                <a:gd name="T52" fmla="*/ 4 w 1214"/>
                <a:gd name="T53" fmla="*/ 4 h 927"/>
                <a:gd name="T54" fmla="*/ 3 w 1214"/>
                <a:gd name="T55" fmla="*/ 4 h 927"/>
                <a:gd name="T56" fmla="*/ 3 w 1214"/>
                <a:gd name="T57" fmla="*/ 4 h 927"/>
                <a:gd name="T58" fmla="*/ 3 w 1214"/>
                <a:gd name="T59" fmla="*/ 3 h 927"/>
                <a:gd name="T60" fmla="*/ 3 w 1214"/>
                <a:gd name="T61" fmla="*/ 4 h 927"/>
                <a:gd name="T62" fmla="*/ 3 w 1214"/>
                <a:gd name="T63" fmla="*/ 3 h 927"/>
                <a:gd name="T64" fmla="*/ 3 w 1214"/>
                <a:gd name="T65" fmla="*/ 3 h 927"/>
                <a:gd name="T66" fmla="*/ 2 w 1214"/>
                <a:gd name="T67" fmla="*/ 3 h 927"/>
                <a:gd name="T68" fmla="*/ 2 w 1214"/>
                <a:gd name="T69" fmla="*/ 3 h 927"/>
                <a:gd name="T70" fmla="*/ 1 w 1214"/>
                <a:gd name="T71" fmla="*/ 3 h 927"/>
                <a:gd name="T72" fmla="*/ 1 w 1214"/>
                <a:gd name="T73" fmla="*/ 4 h 927"/>
                <a:gd name="T74" fmla="*/ 1 w 1214"/>
                <a:gd name="T75" fmla="*/ 3 h 927"/>
                <a:gd name="T76" fmla="*/ 1 w 1214"/>
                <a:gd name="T77" fmla="*/ 3 h 927"/>
                <a:gd name="T78" fmla="*/ 0 w 1214"/>
                <a:gd name="T79" fmla="*/ 2 h 9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4"/>
                <a:gd name="T121" fmla="*/ 0 h 927"/>
                <a:gd name="T122" fmla="*/ 1214 w 1214"/>
                <a:gd name="T123" fmla="*/ 927 h 9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4" h="927">
                  <a:moveTo>
                    <a:pt x="0" y="505"/>
                  </a:moveTo>
                  <a:lnTo>
                    <a:pt x="6" y="376"/>
                  </a:lnTo>
                  <a:lnTo>
                    <a:pt x="88" y="312"/>
                  </a:lnTo>
                  <a:lnTo>
                    <a:pt x="217" y="284"/>
                  </a:lnTo>
                  <a:lnTo>
                    <a:pt x="257" y="201"/>
                  </a:lnTo>
                  <a:lnTo>
                    <a:pt x="373" y="104"/>
                  </a:lnTo>
                  <a:lnTo>
                    <a:pt x="447" y="130"/>
                  </a:lnTo>
                  <a:lnTo>
                    <a:pt x="501" y="68"/>
                  </a:lnTo>
                  <a:lnTo>
                    <a:pt x="552" y="16"/>
                  </a:lnTo>
                  <a:lnTo>
                    <a:pt x="692" y="54"/>
                  </a:lnTo>
                  <a:lnTo>
                    <a:pt x="666" y="138"/>
                  </a:lnTo>
                  <a:lnTo>
                    <a:pt x="801" y="224"/>
                  </a:lnTo>
                  <a:lnTo>
                    <a:pt x="839" y="188"/>
                  </a:lnTo>
                  <a:lnTo>
                    <a:pt x="854" y="43"/>
                  </a:lnTo>
                  <a:lnTo>
                    <a:pt x="886" y="0"/>
                  </a:lnTo>
                  <a:lnTo>
                    <a:pt x="964" y="138"/>
                  </a:lnTo>
                  <a:lnTo>
                    <a:pt x="997" y="265"/>
                  </a:lnTo>
                  <a:lnTo>
                    <a:pt x="1073" y="305"/>
                  </a:lnTo>
                  <a:lnTo>
                    <a:pt x="1132" y="410"/>
                  </a:lnTo>
                  <a:lnTo>
                    <a:pt x="1192" y="462"/>
                  </a:lnTo>
                  <a:lnTo>
                    <a:pt x="1214" y="563"/>
                  </a:lnTo>
                  <a:lnTo>
                    <a:pt x="1200" y="659"/>
                  </a:lnTo>
                  <a:lnTo>
                    <a:pt x="1148" y="741"/>
                  </a:lnTo>
                  <a:lnTo>
                    <a:pt x="1107" y="883"/>
                  </a:lnTo>
                  <a:lnTo>
                    <a:pt x="994" y="923"/>
                  </a:lnTo>
                  <a:lnTo>
                    <a:pt x="950" y="891"/>
                  </a:lnTo>
                  <a:lnTo>
                    <a:pt x="903" y="927"/>
                  </a:lnTo>
                  <a:lnTo>
                    <a:pt x="798" y="878"/>
                  </a:lnTo>
                  <a:lnTo>
                    <a:pt x="781" y="803"/>
                  </a:lnTo>
                  <a:lnTo>
                    <a:pt x="732" y="707"/>
                  </a:lnTo>
                  <a:lnTo>
                    <a:pt x="677" y="793"/>
                  </a:lnTo>
                  <a:lnTo>
                    <a:pt x="624" y="707"/>
                  </a:lnTo>
                  <a:lnTo>
                    <a:pt x="534" y="674"/>
                  </a:lnTo>
                  <a:lnTo>
                    <a:pt x="370" y="698"/>
                  </a:lnTo>
                  <a:lnTo>
                    <a:pt x="301" y="747"/>
                  </a:lnTo>
                  <a:lnTo>
                    <a:pt x="187" y="751"/>
                  </a:lnTo>
                  <a:lnTo>
                    <a:pt x="125" y="793"/>
                  </a:lnTo>
                  <a:lnTo>
                    <a:pt x="38" y="763"/>
                  </a:lnTo>
                  <a:lnTo>
                    <a:pt x="59" y="677"/>
                  </a:lnTo>
                  <a:lnTo>
                    <a:pt x="0" y="505"/>
                  </a:lnTo>
                  <a:close/>
                </a:path>
              </a:pathLst>
            </a:custGeom>
            <a:solidFill>
              <a:srgbClr val="993366"/>
            </a:solidFill>
            <a:ln w="11113">
              <a:solidFill>
                <a:srgbClr val="82E0FF"/>
              </a:solidFill>
              <a:round/>
              <a:headEnd/>
              <a:tailEnd/>
            </a:ln>
          </p:spPr>
          <p:txBody>
            <a:bodyPr/>
            <a:lstStyle/>
            <a:p>
              <a:endParaRPr lang="en-GB" dirty="0"/>
            </a:p>
          </p:txBody>
        </p:sp>
        <p:sp>
          <p:nvSpPr>
            <p:cNvPr id="7192" name="Freeform 16"/>
            <p:cNvSpPr>
              <a:spLocks/>
            </p:cNvSpPr>
            <p:nvPr/>
          </p:nvSpPr>
          <p:spPr bwMode="auto">
            <a:xfrm>
              <a:off x="4793" y="3653"/>
              <a:ext cx="55" cy="54"/>
            </a:xfrm>
            <a:custGeom>
              <a:avLst/>
              <a:gdLst>
                <a:gd name="T0" fmla="*/ 0 w 108"/>
                <a:gd name="T1" fmla="*/ 1 h 107"/>
                <a:gd name="T2" fmla="*/ 1 w 108"/>
                <a:gd name="T3" fmla="*/ 0 h 107"/>
                <a:gd name="T4" fmla="*/ 1 w 108"/>
                <a:gd name="T5" fmla="*/ 1 h 107"/>
                <a:gd name="T6" fmla="*/ 1 w 108"/>
                <a:gd name="T7" fmla="*/ 1 h 107"/>
                <a:gd name="T8" fmla="*/ 1 w 108"/>
                <a:gd name="T9" fmla="*/ 1 h 107"/>
                <a:gd name="T10" fmla="*/ 0 w 108"/>
                <a:gd name="T11" fmla="*/ 1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0" y="21"/>
                  </a:moveTo>
                  <a:lnTo>
                    <a:pt x="1" y="0"/>
                  </a:lnTo>
                  <a:lnTo>
                    <a:pt x="97" y="6"/>
                  </a:lnTo>
                  <a:lnTo>
                    <a:pt x="108" y="60"/>
                  </a:lnTo>
                  <a:lnTo>
                    <a:pt x="63" y="107"/>
                  </a:lnTo>
                  <a:lnTo>
                    <a:pt x="0" y="21"/>
                  </a:lnTo>
                  <a:close/>
                </a:path>
              </a:pathLst>
            </a:custGeom>
            <a:solidFill>
              <a:srgbClr val="993366"/>
            </a:solidFill>
            <a:ln w="11113">
              <a:solidFill>
                <a:srgbClr val="82E0FF"/>
              </a:solidFill>
              <a:round/>
              <a:headEnd/>
              <a:tailEnd/>
            </a:ln>
          </p:spPr>
          <p:txBody>
            <a:bodyPr/>
            <a:lstStyle/>
            <a:p>
              <a:endParaRPr lang="en-GB" dirty="0"/>
            </a:p>
          </p:txBody>
        </p:sp>
        <p:sp>
          <p:nvSpPr>
            <p:cNvPr id="7193" name="Freeform 17"/>
            <p:cNvSpPr>
              <a:spLocks/>
            </p:cNvSpPr>
            <p:nvPr/>
          </p:nvSpPr>
          <p:spPr bwMode="auto">
            <a:xfrm>
              <a:off x="5125" y="3653"/>
              <a:ext cx="117" cy="114"/>
            </a:xfrm>
            <a:custGeom>
              <a:avLst/>
              <a:gdLst>
                <a:gd name="T0" fmla="*/ 0 w 234"/>
                <a:gd name="T1" fmla="*/ 1 h 227"/>
                <a:gd name="T2" fmla="*/ 1 w 234"/>
                <a:gd name="T3" fmla="*/ 1 h 227"/>
                <a:gd name="T4" fmla="*/ 1 w 234"/>
                <a:gd name="T5" fmla="*/ 1 h 227"/>
                <a:gd name="T6" fmla="*/ 1 w 234"/>
                <a:gd name="T7" fmla="*/ 0 h 227"/>
                <a:gd name="T8" fmla="*/ 1 w 234"/>
                <a:gd name="T9" fmla="*/ 1 h 227"/>
                <a:gd name="T10" fmla="*/ 1 w 234"/>
                <a:gd name="T11" fmla="*/ 1 h 227"/>
                <a:gd name="T12" fmla="*/ 1 w 234"/>
                <a:gd name="T13" fmla="*/ 1 h 227"/>
                <a:gd name="T14" fmla="*/ 1 w 234"/>
                <a:gd name="T15" fmla="*/ 1 h 227"/>
                <a:gd name="T16" fmla="*/ 0 w 234"/>
                <a:gd name="T17" fmla="*/ 1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27"/>
                <a:gd name="T29" fmla="*/ 234 w 234"/>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27">
                  <a:moveTo>
                    <a:pt x="0" y="197"/>
                  </a:moveTo>
                  <a:lnTo>
                    <a:pt x="53" y="130"/>
                  </a:lnTo>
                  <a:lnTo>
                    <a:pt x="138" y="77"/>
                  </a:lnTo>
                  <a:lnTo>
                    <a:pt x="181" y="0"/>
                  </a:lnTo>
                  <a:lnTo>
                    <a:pt x="234" y="41"/>
                  </a:lnTo>
                  <a:lnTo>
                    <a:pt x="202" y="119"/>
                  </a:lnTo>
                  <a:lnTo>
                    <a:pt x="152" y="126"/>
                  </a:lnTo>
                  <a:lnTo>
                    <a:pt x="76" y="227"/>
                  </a:lnTo>
                  <a:lnTo>
                    <a:pt x="0" y="197"/>
                  </a:lnTo>
                  <a:close/>
                </a:path>
              </a:pathLst>
            </a:custGeom>
            <a:solidFill>
              <a:srgbClr val="993366"/>
            </a:solidFill>
            <a:ln w="11113">
              <a:solidFill>
                <a:srgbClr val="82E0FF"/>
              </a:solidFill>
              <a:round/>
              <a:headEnd/>
              <a:tailEnd/>
            </a:ln>
          </p:spPr>
          <p:txBody>
            <a:bodyPr/>
            <a:lstStyle/>
            <a:p>
              <a:endParaRPr lang="en-GB" dirty="0"/>
            </a:p>
          </p:txBody>
        </p:sp>
        <p:sp>
          <p:nvSpPr>
            <p:cNvPr id="7194" name="Freeform 18"/>
            <p:cNvSpPr>
              <a:spLocks/>
            </p:cNvSpPr>
            <p:nvPr/>
          </p:nvSpPr>
          <p:spPr bwMode="auto">
            <a:xfrm>
              <a:off x="5219" y="3543"/>
              <a:ext cx="87" cy="123"/>
            </a:xfrm>
            <a:custGeom>
              <a:avLst/>
              <a:gdLst>
                <a:gd name="T0" fmla="*/ 0 w 173"/>
                <a:gd name="T1" fmla="*/ 0 h 247"/>
                <a:gd name="T2" fmla="*/ 1 w 173"/>
                <a:gd name="T3" fmla="*/ 0 h 247"/>
                <a:gd name="T4" fmla="*/ 1 w 173"/>
                <a:gd name="T5" fmla="*/ 0 h 247"/>
                <a:gd name="T6" fmla="*/ 1 w 173"/>
                <a:gd name="T7" fmla="*/ 0 h 247"/>
                <a:gd name="T8" fmla="*/ 1 w 173"/>
                <a:gd name="T9" fmla="*/ 0 h 247"/>
                <a:gd name="T10" fmla="*/ 1 w 173"/>
                <a:gd name="T11" fmla="*/ 0 h 247"/>
                <a:gd name="T12" fmla="*/ 1 w 173"/>
                <a:gd name="T13" fmla="*/ 0 h 247"/>
                <a:gd name="T14" fmla="*/ 1 w 173"/>
                <a:gd name="T15" fmla="*/ 0 h 247"/>
                <a:gd name="T16" fmla="*/ 0 w 173"/>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247"/>
                <a:gd name="T29" fmla="*/ 173 w 173"/>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247">
                  <a:moveTo>
                    <a:pt x="0" y="0"/>
                  </a:moveTo>
                  <a:lnTo>
                    <a:pt x="99" y="89"/>
                  </a:lnTo>
                  <a:lnTo>
                    <a:pt x="173" y="112"/>
                  </a:lnTo>
                  <a:lnTo>
                    <a:pt x="162" y="168"/>
                  </a:lnTo>
                  <a:lnTo>
                    <a:pt x="98" y="247"/>
                  </a:lnTo>
                  <a:lnTo>
                    <a:pt x="31" y="175"/>
                  </a:lnTo>
                  <a:lnTo>
                    <a:pt x="69" y="127"/>
                  </a:lnTo>
                  <a:lnTo>
                    <a:pt x="64" y="90"/>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195" name="Freeform 19"/>
            <p:cNvSpPr>
              <a:spLocks/>
            </p:cNvSpPr>
            <p:nvPr/>
          </p:nvSpPr>
          <p:spPr bwMode="auto">
            <a:xfrm>
              <a:off x="2314" y="2398"/>
              <a:ext cx="1053" cy="1145"/>
            </a:xfrm>
            <a:custGeom>
              <a:avLst/>
              <a:gdLst>
                <a:gd name="T0" fmla="*/ 1 w 2105"/>
                <a:gd name="T1" fmla="*/ 3 h 2290"/>
                <a:gd name="T2" fmla="*/ 1 w 2105"/>
                <a:gd name="T3" fmla="*/ 4 h 2290"/>
                <a:gd name="T4" fmla="*/ 1 w 2105"/>
                <a:gd name="T5" fmla="*/ 4 h 2290"/>
                <a:gd name="T6" fmla="*/ 1 w 2105"/>
                <a:gd name="T7" fmla="*/ 4 h 2290"/>
                <a:gd name="T8" fmla="*/ 2 w 2105"/>
                <a:gd name="T9" fmla="*/ 5 h 2290"/>
                <a:gd name="T10" fmla="*/ 2 w 2105"/>
                <a:gd name="T11" fmla="*/ 5 h 2290"/>
                <a:gd name="T12" fmla="*/ 3 w 2105"/>
                <a:gd name="T13" fmla="*/ 4 h 2290"/>
                <a:gd name="T14" fmla="*/ 3 w 2105"/>
                <a:gd name="T15" fmla="*/ 5 h 2290"/>
                <a:gd name="T16" fmla="*/ 4 w 2105"/>
                <a:gd name="T17" fmla="*/ 5 h 2290"/>
                <a:gd name="T18" fmla="*/ 4 w 2105"/>
                <a:gd name="T19" fmla="*/ 5 h 2290"/>
                <a:gd name="T20" fmla="*/ 4 w 2105"/>
                <a:gd name="T21" fmla="*/ 6 h 2290"/>
                <a:gd name="T22" fmla="*/ 4 w 2105"/>
                <a:gd name="T23" fmla="*/ 6 h 2290"/>
                <a:gd name="T24" fmla="*/ 4 w 2105"/>
                <a:gd name="T25" fmla="*/ 7 h 2290"/>
                <a:gd name="T26" fmla="*/ 4 w 2105"/>
                <a:gd name="T27" fmla="*/ 8 h 2290"/>
                <a:gd name="T28" fmla="*/ 4 w 2105"/>
                <a:gd name="T29" fmla="*/ 9 h 2290"/>
                <a:gd name="T30" fmla="*/ 5 w 2105"/>
                <a:gd name="T31" fmla="*/ 9 h 2290"/>
                <a:gd name="T32" fmla="*/ 6 w 2105"/>
                <a:gd name="T33" fmla="*/ 9 h 2290"/>
                <a:gd name="T34" fmla="*/ 6 w 2105"/>
                <a:gd name="T35" fmla="*/ 9 h 2290"/>
                <a:gd name="T36" fmla="*/ 7 w 2105"/>
                <a:gd name="T37" fmla="*/ 8 h 2290"/>
                <a:gd name="T38" fmla="*/ 7 w 2105"/>
                <a:gd name="T39" fmla="*/ 8 h 2290"/>
                <a:gd name="T40" fmla="*/ 7 w 2105"/>
                <a:gd name="T41" fmla="*/ 7 h 2290"/>
                <a:gd name="T42" fmla="*/ 7 w 2105"/>
                <a:gd name="T43" fmla="*/ 7 h 2290"/>
                <a:gd name="T44" fmla="*/ 7 w 2105"/>
                <a:gd name="T45" fmla="*/ 6 h 2290"/>
                <a:gd name="T46" fmla="*/ 7 w 2105"/>
                <a:gd name="T47" fmla="*/ 6 h 2290"/>
                <a:gd name="T48" fmla="*/ 8 w 2105"/>
                <a:gd name="T49" fmla="*/ 5 h 2290"/>
                <a:gd name="T50" fmla="*/ 8 w 2105"/>
                <a:gd name="T51" fmla="*/ 5 h 2290"/>
                <a:gd name="T52" fmla="*/ 9 w 2105"/>
                <a:gd name="T53" fmla="*/ 4 h 2290"/>
                <a:gd name="T54" fmla="*/ 9 w 2105"/>
                <a:gd name="T55" fmla="*/ 3 h 2290"/>
                <a:gd name="T56" fmla="*/ 8 w 2105"/>
                <a:gd name="T57" fmla="*/ 4 h 2290"/>
                <a:gd name="T58" fmla="*/ 8 w 2105"/>
                <a:gd name="T59" fmla="*/ 3 h 2290"/>
                <a:gd name="T60" fmla="*/ 7 w 2105"/>
                <a:gd name="T61" fmla="*/ 3 h 2290"/>
                <a:gd name="T62" fmla="*/ 7 w 2105"/>
                <a:gd name="T63" fmla="*/ 3 h 2290"/>
                <a:gd name="T64" fmla="*/ 7 w 2105"/>
                <a:gd name="T65" fmla="*/ 2 h 2290"/>
                <a:gd name="T66" fmla="*/ 6 w 2105"/>
                <a:gd name="T67" fmla="*/ 1 h 2290"/>
                <a:gd name="T68" fmla="*/ 6 w 2105"/>
                <a:gd name="T69" fmla="*/ 1 h 2290"/>
                <a:gd name="T70" fmla="*/ 6 w 2105"/>
                <a:gd name="T71" fmla="*/ 1 h 2290"/>
                <a:gd name="T72" fmla="*/ 6 w 2105"/>
                <a:gd name="T73" fmla="*/ 1 h 2290"/>
                <a:gd name="T74" fmla="*/ 5 w 2105"/>
                <a:gd name="T75" fmla="*/ 1 h 2290"/>
                <a:gd name="T76" fmla="*/ 5 w 2105"/>
                <a:gd name="T77" fmla="*/ 1 h 2290"/>
                <a:gd name="T78" fmla="*/ 4 w 2105"/>
                <a:gd name="T79" fmla="*/ 1 h 2290"/>
                <a:gd name="T80" fmla="*/ 4 w 2105"/>
                <a:gd name="T81" fmla="*/ 1 h 2290"/>
                <a:gd name="T82" fmla="*/ 4 w 2105"/>
                <a:gd name="T83" fmla="*/ 0 h 2290"/>
                <a:gd name="T84" fmla="*/ 4 w 2105"/>
                <a:gd name="T85" fmla="*/ 1 h 2290"/>
                <a:gd name="T86" fmla="*/ 3 w 2105"/>
                <a:gd name="T87" fmla="*/ 1 h 2290"/>
                <a:gd name="T88" fmla="*/ 2 w 2105"/>
                <a:gd name="T89" fmla="*/ 1 h 2290"/>
                <a:gd name="T90" fmla="*/ 2 w 2105"/>
                <a:gd name="T91" fmla="*/ 1 h 2290"/>
                <a:gd name="T92" fmla="*/ 2 w 2105"/>
                <a:gd name="T93" fmla="*/ 1 h 2290"/>
                <a:gd name="T94" fmla="*/ 1 w 2105"/>
                <a:gd name="T95" fmla="*/ 1 h 2290"/>
                <a:gd name="T96" fmla="*/ 1 w 2105"/>
                <a:gd name="T97" fmla="*/ 1 h 2290"/>
                <a:gd name="T98" fmla="*/ 1 w 2105"/>
                <a:gd name="T99" fmla="*/ 3 h 2290"/>
                <a:gd name="T100" fmla="*/ 1 w 2105"/>
                <a:gd name="T101" fmla="*/ 3 h 2290"/>
                <a:gd name="T102" fmla="*/ 0 w 2105"/>
                <a:gd name="T103" fmla="*/ 3 h 2290"/>
                <a:gd name="T104" fmla="*/ 1 w 2105"/>
                <a:gd name="T105" fmla="*/ 3 h 2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5"/>
                <a:gd name="T160" fmla="*/ 0 h 2290"/>
                <a:gd name="T161" fmla="*/ 2105 w 2105"/>
                <a:gd name="T162" fmla="*/ 2290 h 2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5" h="2290">
                  <a:moveTo>
                    <a:pt x="64" y="831"/>
                  </a:moveTo>
                  <a:lnTo>
                    <a:pt x="77" y="853"/>
                  </a:lnTo>
                  <a:lnTo>
                    <a:pt x="132" y="910"/>
                  </a:lnTo>
                  <a:lnTo>
                    <a:pt x="187" y="974"/>
                  </a:lnTo>
                  <a:lnTo>
                    <a:pt x="306" y="1056"/>
                  </a:lnTo>
                  <a:lnTo>
                    <a:pt x="477" y="1049"/>
                  </a:lnTo>
                  <a:lnTo>
                    <a:pt x="683" y="1004"/>
                  </a:lnTo>
                  <a:lnTo>
                    <a:pt x="726" y="1060"/>
                  </a:lnTo>
                  <a:lnTo>
                    <a:pt x="793" y="1047"/>
                  </a:lnTo>
                  <a:lnTo>
                    <a:pt x="805" y="1213"/>
                  </a:lnTo>
                  <a:lnTo>
                    <a:pt x="900" y="1347"/>
                  </a:lnTo>
                  <a:lnTo>
                    <a:pt x="956" y="1526"/>
                  </a:lnTo>
                  <a:lnTo>
                    <a:pt x="891" y="1727"/>
                  </a:lnTo>
                  <a:lnTo>
                    <a:pt x="976" y="1896"/>
                  </a:lnTo>
                  <a:lnTo>
                    <a:pt x="998" y="2054"/>
                  </a:lnTo>
                  <a:lnTo>
                    <a:pt x="1097" y="2290"/>
                  </a:lnTo>
                  <a:lnTo>
                    <a:pt x="1367" y="2257"/>
                  </a:lnTo>
                  <a:lnTo>
                    <a:pt x="1526" y="2088"/>
                  </a:lnTo>
                  <a:lnTo>
                    <a:pt x="1539" y="1993"/>
                  </a:lnTo>
                  <a:lnTo>
                    <a:pt x="1619" y="1947"/>
                  </a:lnTo>
                  <a:lnTo>
                    <a:pt x="1595" y="1808"/>
                  </a:lnTo>
                  <a:lnTo>
                    <a:pt x="1772" y="1669"/>
                  </a:lnTo>
                  <a:lnTo>
                    <a:pt x="1774" y="1510"/>
                  </a:lnTo>
                  <a:lnTo>
                    <a:pt x="1725" y="1382"/>
                  </a:lnTo>
                  <a:lnTo>
                    <a:pt x="1808" y="1239"/>
                  </a:lnTo>
                  <a:lnTo>
                    <a:pt x="1993" y="1066"/>
                  </a:lnTo>
                  <a:lnTo>
                    <a:pt x="2105" y="875"/>
                  </a:lnTo>
                  <a:lnTo>
                    <a:pt x="2091" y="823"/>
                  </a:lnTo>
                  <a:lnTo>
                    <a:pt x="1912" y="871"/>
                  </a:lnTo>
                  <a:lnTo>
                    <a:pt x="1853" y="797"/>
                  </a:lnTo>
                  <a:lnTo>
                    <a:pt x="1748" y="724"/>
                  </a:lnTo>
                  <a:lnTo>
                    <a:pt x="1712" y="630"/>
                  </a:lnTo>
                  <a:lnTo>
                    <a:pt x="1628" y="442"/>
                  </a:lnTo>
                  <a:lnTo>
                    <a:pt x="1524" y="256"/>
                  </a:lnTo>
                  <a:lnTo>
                    <a:pt x="1474" y="189"/>
                  </a:lnTo>
                  <a:lnTo>
                    <a:pt x="1422" y="215"/>
                  </a:lnTo>
                  <a:lnTo>
                    <a:pt x="1300" y="188"/>
                  </a:lnTo>
                  <a:lnTo>
                    <a:pt x="1142" y="174"/>
                  </a:lnTo>
                  <a:lnTo>
                    <a:pt x="1111" y="234"/>
                  </a:lnTo>
                  <a:lnTo>
                    <a:pt x="996" y="165"/>
                  </a:lnTo>
                  <a:lnTo>
                    <a:pt x="837" y="107"/>
                  </a:lnTo>
                  <a:lnTo>
                    <a:pt x="874" y="0"/>
                  </a:lnTo>
                  <a:lnTo>
                    <a:pt x="803" y="5"/>
                  </a:lnTo>
                  <a:lnTo>
                    <a:pt x="584" y="17"/>
                  </a:lnTo>
                  <a:lnTo>
                    <a:pt x="470" y="67"/>
                  </a:lnTo>
                  <a:lnTo>
                    <a:pt x="359" y="47"/>
                  </a:lnTo>
                  <a:lnTo>
                    <a:pt x="260" y="159"/>
                  </a:lnTo>
                  <a:lnTo>
                    <a:pt x="226" y="268"/>
                  </a:lnTo>
                  <a:lnTo>
                    <a:pt x="142" y="316"/>
                  </a:lnTo>
                  <a:lnTo>
                    <a:pt x="21" y="534"/>
                  </a:lnTo>
                  <a:lnTo>
                    <a:pt x="48" y="613"/>
                  </a:lnTo>
                  <a:lnTo>
                    <a:pt x="0" y="733"/>
                  </a:lnTo>
                  <a:lnTo>
                    <a:pt x="64" y="831"/>
                  </a:lnTo>
                  <a:close/>
                </a:path>
              </a:pathLst>
            </a:custGeom>
            <a:solidFill>
              <a:srgbClr val="993366"/>
            </a:solidFill>
            <a:ln w="11113">
              <a:solidFill>
                <a:srgbClr val="82E0FF"/>
              </a:solidFill>
              <a:round/>
              <a:headEnd/>
              <a:tailEnd/>
            </a:ln>
          </p:spPr>
          <p:txBody>
            <a:bodyPr/>
            <a:lstStyle/>
            <a:p>
              <a:endParaRPr lang="en-GB" dirty="0"/>
            </a:p>
          </p:txBody>
        </p:sp>
        <p:sp>
          <p:nvSpPr>
            <p:cNvPr id="7196" name="Freeform 20"/>
            <p:cNvSpPr>
              <a:spLocks/>
            </p:cNvSpPr>
            <p:nvPr/>
          </p:nvSpPr>
          <p:spPr bwMode="auto">
            <a:xfrm>
              <a:off x="4581" y="2999"/>
              <a:ext cx="307" cy="152"/>
            </a:xfrm>
            <a:custGeom>
              <a:avLst/>
              <a:gdLst>
                <a:gd name="T0" fmla="*/ 0 w 614"/>
                <a:gd name="T1" fmla="*/ 1 h 303"/>
                <a:gd name="T2" fmla="*/ 1 w 614"/>
                <a:gd name="T3" fmla="*/ 1 h 303"/>
                <a:gd name="T4" fmla="*/ 1 w 614"/>
                <a:gd name="T5" fmla="*/ 1 h 303"/>
                <a:gd name="T6" fmla="*/ 1 w 614"/>
                <a:gd name="T7" fmla="*/ 1 h 303"/>
                <a:gd name="T8" fmla="*/ 1 w 614"/>
                <a:gd name="T9" fmla="*/ 1 h 303"/>
                <a:gd name="T10" fmla="*/ 2 w 614"/>
                <a:gd name="T11" fmla="*/ 2 h 303"/>
                <a:gd name="T12" fmla="*/ 2 w 614"/>
                <a:gd name="T13" fmla="*/ 1 h 303"/>
                <a:gd name="T14" fmla="*/ 3 w 614"/>
                <a:gd name="T15" fmla="*/ 2 h 303"/>
                <a:gd name="T16" fmla="*/ 3 w 614"/>
                <a:gd name="T17" fmla="*/ 1 h 303"/>
                <a:gd name="T18" fmla="*/ 1 w 614"/>
                <a:gd name="T19" fmla="*/ 1 h 303"/>
                <a:gd name="T20" fmla="*/ 1 w 614"/>
                <a:gd name="T21" fmla="*/ 0 h 303"/>
                <a:gd name="T22" fmla="*/ 0 w 614"/>
                <a:gd name="T23" fmla="*/ 1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4"/>
                <a:gd name="T37" fmla="*/ 0 h 303"/>
                <a:gd name="T38" fmla="*/ 614 w 614"/>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4" h="303">
                  <a:moveTo>
                    <a:pt x="0" y="28"/>
                  </a:moveTo>
                  <a:lnTo>
                    <a:pt x="93" y="52"/>
                  </a:lnTo>
                  <a:lnTo>
                    <a:pt x="60" y="110"/>
                  </a:lnTo>
                  <a:lnTo>
                    <a:pt x="221" y="155"/>
                  </a:lnTo>
                  <a:lnTo>
                    <a:pt x="213" y="250"/>
                  </a:lnTo>
                  <a:lnTo>
                    <a:pt x="366" y="272"/>
                  </a:lnTo>
                  <a:lnTo>
                    <a:pt x="416" y="220"/>
                  </a:lnTo>
                  <a:lnTo>
                    <a:pt x="614" y="303"/>
                  </a:lnTo>
                  <a:lnTo>
                    <a:pt x="514" y="174"/>
                  </a:lnTo>
                  <a:lnTo>
                    <a:pt x="214" y="28"/>
                  </a:lnTo>
                  <a:lnTo>
                    <a:pt x="46" y="0"/>
                  </a:lnTo>
                  <a:lnTo>
                    <a:pt x="0" y="28"/>
                  </a:lnTo>
                  <a:close/>
                </a:path>
              </a:pathLst>
            </a:custGeom>
            <a:solidFill>
              <a:srgbClr val="993366"/>
            </a:solidFill>
            <a:ln w="11113">
              <a:solidFill>
                <a:srgbClr val="82E0FF"/>
              </a:solidFill>
              <a:round/>
              <a:headEnd/>
              <a:tailEnd/>
            </a:ln>
          </p:spPr>
          <p:txBody>
            <a:bodyPr/>
            <a:lstStyle/>
            <a:p>
              <a:endParaRPr lang="en-GB" dirty="0"/>
            </a:p>
          </p:txBody>
        </p:sp>
        <p:sp>
          <p:nvSpPr>
            <p:cNvPr id="7197" name="Freeform 21"/>
            <p:cNvSpPr>
              <a:spLocks/>
            </p:cNvSpPr>
            <p:nvPr/>
          </p:nvSpPr>
          <p:spPr bwMode="auto">
            <a:xfrm>
              <a:off x="4444" y="2843"/>
              <a:ext cx="64" cy="64"/>
            </a:xfrm>
            <a:custGeom>
              <a:avLst/>
              <a:gdLst>
                <a:gd name="T0" fmla="*/ 0 w 127"/>
                <a:gd name="T1" fmla="*/ 1 h 126"/>
                <a:gd name="T2" fmla="*/ 1 w 127"/>
                <a:gd name="T3" fmla="*/ 1 h 126"/>
                <a:gd name="T4" fmla="*/ 1 w 127"/>
                <a:gd name="T5" fmla="*/ 0 h 126"/>
                <a:gd name="T6" fmla="*/ 1 w 127"/>
                <a:gd name="T7" fmla="*/ 1 h 126"/>
                <a:gd name="T8" fmla="*/ 1 w 127"/>
                <a:gd name="T9" fmla="*/ 1 h 126"/>
                <a:gd name="T10" fmla="*/ 1 w 127"/>
                <a:gd name="T11" fmla="*/ 1 h 126"/>
                <a:gd name="T12" fmla="*/ 0 w 127"/>
                <a:gd name="T13" fmla="*/ 1 h 126"/>
                <a:gd name="T14" fmla="*/ 0 60000 65536"/>
                <a:gd name="T15" fmla="*/ 0 60000 65536"/>
                <a:gd name="T16" fmla="*/ 0 60000 65536"/>
                <a:gd name="T17" fmla="*/ 0 60000 65536"/>
                <a:gd name="T18" fmla="*/ 0 60000 65536"/>
                <a:gd name="T19" fmla="*/ 0 60000 65536"/>
                <a:gd name="T20" fmla="*/ 0 60000 65536"/>
                <a:gd name="T21" fmla="*/ 0 w 127"/>
                <a:gd name="T22" fmla="*/ 0 h 126"/>
                <a:gd name="T23" fmla="*/ 127 w 127"/>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26">
                  <a:moveTo>
                    <a:pt x="0" y="85"/>
                  </a:moveTo>
                  <a:lnTo>
                    <a:pt x="29" y="43"/>
                  </a:lnTo>
                  <a:lnTo>
                    <a:pt x="111" y="0"/>
                  </a:lnTo>
                  <a:lnTo>
                    <a:pt x="127" y="77"/>
                  </a:lnTo>
                  <a:lnTo>
                    <a:pt x="107" y="126"/>
                  </a:lnTo>
                  <a:lnTo>
                    <a:pt x="52" y="60"/>
                  </a:lnTo>
                  <a:lnTo>
                    <a:pt x="0" y="85"/>
                  </a:lnTo>
                  <a:close/>
                </a:path>
              </a:pathLst>
            </a:custGeom>
            <a:solidFill>
              <a:srgbClr val="993366"/>
            </a:solidFill>
            <a:ln w="11113">
              <a:solidFill>
                <a:srgbClr val="82E0FF"/>
              </a:solidFill>
              <a:round/>
              <a:headEnd/>
              <a:tailEnd/>
            </a:ln>
          </p:spPr>
          <p:txBody>
            <a:bodyPr/>
            <a:lstStyle/>
            <a:p>
              <a:endParaRPr lang="en-GB" dirty="0"/>
            </a:p>
          </p:txBody>
        </p:sp>
        <p:sp>
          <p:nvSpPr>
            <p:cNvPr id="7198" name="Freeform 22"/>
            <p:cNvSpPr>
              <a:spLocks/>
            </p:cNvSpPr>
            <p:nvPr/>
          </p:nvSpPr>
          <p:spPr bwMode="auto">
            <a:xfrm>
              <a:off x="4413" y="2704"/>
              <a:ext cx="63" cy="98"/>
            </a:xfrm>
            <a:custGeom>
              <a:avLst/>
              <a:gdLst>
                <a:gd name="T0" fmla="*/ 0 w 126"/>
                <a:gd name="T1" fmla="*/ 1 h 195"/>
                <a:gd name="T2" fmla="*/ 1 w 126"/>
                <a:gd name="T3" fmla="*/ 0 h 195"/>
                <a:gd name="T4" fmla="*/ 1 w 126"/>
                <a:gd name="T5" fmla="*/ 1 h 195"/>
                <a:gd name="T6" fmla="*/ 1 w 126"/>
                <a:gd name="T7" fmla="*/ 1 h 195"/>
                <a:gd name="T8" fmla="*/ 1 w 126"/>
                <a:gd name="T9" fmla="*/ 1 h 195"/>
                <a:gd name="T10" fmla="*/ 1 w 126"/>
                <a:gd name="T11" fmla="*/ 1 h 195"/>
                <a:gd name="T12" fmla="*/ 1 w 126"/>
                <a:gd name="T13" fmla="*/ 1 h 195"/>
                <a:gd name="T14" fmla="*/ 0 w 126"/>
                <a:gd name="T15" fmla="*/ 1 h 19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95"/>
                <a:gd name="T26" fmla="*/ 126 w 126"/>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95">
                  <a:moveTo>
                    <a:pt x="0" y="77"/>
                  </a:moveTo>
                  <a:lnTo>
                    <a:pt x="24" y="0"/>
                  </a:lnTo>
                  <a:lnTo>
                    <a:pt x="68" y="1"/>
                  </a:lnTo>
                  <a:lnTo>
                    <a:pt x="79" y="53"/>
                  </a:lnTo>
                  <a:lnTo>
                    <a:pt x="45" y="107"/>
                  </a:lnTo>
                  <a:lnTo>
                    <a:pt x="126" y="195"/>
                  </a:lnTo>
                  <a:lnTo>
                    <a:pt x="24" y="151"/>
                  </a:lnTo>
                  <a:lnTo>
                    <a:pt x="0" y="77"/>
                  </a:lnTo>
                  <a:close/>
                </a:path>
              </a:pathLst>
            </a:custGeom>
            <a:solidFill>
              <a:srgbClr val="993366"/>
            </a:solidFill>
            <a:ln w="11113">
              <a:solidFill>
                <a:srgbClr val="82E0FF"/>
              </a:solidFill>
              <a:round/>
              <a:headEnd/>
              <a:tailEnd/>
            </a:ln>
          </p:spPr>
          <p:txBody>
            <a:bodyPr/>
            <a:lstStyle/>
            <a:p>
              <a:endParaRPr lang="en-GB" dirty="0"/>
            </a:p>
          </p:txBody>
        </p:sp>
        <p:sp>
          <p:nvSpPr>
            <p:cNvPr id="7199" name="Freeform 23"/>
            <p:cNvSpPr>
              <a:spLocks/>
            </p:cNvSpPr>
            <p:nvPr/>
          </p:nvSpPr>
          <p:spPr bwMode="auto">
            <a:xfrm>
              <a:off x="4397" y="2967"/>
              <a:ext cx="96" cy="110"/>
            </a:xfrm>
            <a:custGeom>
              <a:avLst/>
              <a:gdLst>
                <a:gd name="T0" fmla="*/ 0 w 191"/>
                <a:gd name="T1" fmla="*/ 1 h 220"/>
                <a:gd name="T2" fmla="*/ 1 w 191"/>
                <a:gd name="T3" fmla="*/ 1 h 220"/>
                <a:gd name="T4" fmla="*/ 1 w 191"/>
                <a:gd name="T5" fmla="*/ 1 h 220"/>
                <a:gd name="T6" fmla="*/ 1 w 191"/>
                <a:gd name="T7" fmla="*/ 1 h 220"/>
                <a:gd name="T8" fmla="*/ 1 w 191"/>
                <a:gd name="T9" fmla="*/ 1 h 220"/>
                <a:gd name="T10" fmla="*/ 1 w 191"/>
                <a:gd name="T11" fmla="*/ 1 h 220"/>
                <a:gd name="T12" fmla="*/ 1 w 191"/>
                <a:gd name="T13" fmla="*/ 0 h 220"/>
                <a:gd name="T14" fmla="*/ 1 w 191"/>
                <a:gd name="T15" fmla="*/ 1 h 220"/>
                <a:gd name="T16" fmla="*/ 1 w 191"/>
                <a:gd name="T17" fmla="*/ 1 h 220"/>
                <a:gd name="T18" fmla="*/ 0 w 191"/>
                <a:gd name="T19" fmla="*/ 1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220"/>
                <a:gd name="T32" fmla="*/ 191 w 191"/>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220">
                  <a:moveTo>
                    <a:pt x="0" y="133"/>
                  </a:moveTo>
                  <a:lnTo>
                    <a:pt x="16" y="212"/>
                  </a:lnTo>
                  <a:lnTo>
                    <a:pt x="76" y="220"/>
                  </a:lnTo>
                  <a:lnTo>
                    <a:pt x="120" y="186"/>
                  </a:lnTo>
                  <a:lnTo>
                    <a:pt x="76" y="107"/>
                  </a:lnTo>
                  <a:lnTo>
                    <a:pt x="165" y="40"/>
                  </a:lnTo>
                  <a:lnTo>
                    <a:pt x="191" y="0"/>
                  </a:lnTo>
                  <a:lnTo>
                    <a:pt x="67" y="11"/>
                  </a:lnTo>
                  <a:lnTo>
                    <a:pt x="36" y="30"/>
                  </a:lnTo>
                  <a:lnTo>
                    <a:pt x="0" y="133"/>
                  </a:lnTo>
                  <a:close/>
                </a:path>
              </a:pathLst>
            </a:custGeom>
            <a:solidFill>
              <a:srgbClr val="993366"/>
            </a:solidFill>
            <a:ln w="11113">
              <a:solidFill>
                <a:srgbClr val="82E0FF"/>
              </a:solidFill>
              <a:round/>
              <a:headEnd/>
              <a:tailEnd/>
            </a:ln>
          </p:spPr>
          <p:txBody>
            <a:bodyPr/>
            <a:lstStyle/>
            <a:p>
              <a:endParaRPr lang="en-GB" dirty="0"/>
            </a:p>
          </p:txBody>
        </p:sp>
        <p:sp>
          <p:nvSpPr>
            <p:cNvPr id="7200" name="Freeform 24"/>
            <p:cNvSpPr>
              <a:spLocks/>
            </p:cNvSpPr>
            <p:nvPr/>
          </p:nvSpPr>
          <p:spPr bwMode="auto">
            <a:xfrm>
              <a:off x="4247" y="2886"/>
              <a:ext cx="156" cy="170"/>
            </a:xfrm>
            <a:custGeom>
              <a:avLst/>
              <a:gdLst>
                <a:gd name="T0" fmla="*/ 0 w 314"/>
                <a:gd name="T1" fmla="*/ 1 h 340"/>
                <a:gd name="T2" fmla="*/ 0 w 314"/>
                <a:gd name="T3" fmla="*/ 1 h 340"/>
                <a:gd name="T4" fmla="*/ 0 w 314"/>
                <a:gd name="T5" fmla="*/ 0 h 340"/>
                <a:gd name="T6" fmla="*/ 1 w 314"/>
                <a:gd name="T7" fmla="*/ 1 h 340"/>
                <a:gd name="T8" fmla="*/ 0 w 314"/>
                <a:gd name="T9" fmla="*/ 1 h 340"/>
                <a:gd name="T10" fmla="*/ 1 w 314"/>
                <a:gd name="T11" fmla="*/ 1 h 340"/>
                <a:gd name="T12" fmla="*/ 0 w 314"/>
                <a:gd name="T13" fmla="*/ 2 h 340"/>
                <a:gd name="T14" fmla="*/ 0 w 314"/>
                <a:gd name="T15" fmla="*/ 2 h 340"/>
                <a:gd name="T16" fmla="*/ 0 w 314"/>
                <a:gd name="T17" fmla="*/ 1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40"/>
                <a:gd name="T29" fmla="*/ 314 w 314"/>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40">
                  <a:moveTo>
                    <a:pt x="0" y="200"/>
                  </a:moveTo>
                  <a:lnTo>
                    <a:pt x="24" y="164"/>
                  </a:lnTo>
                  <a:lnTo>
                    <a:pt x="250" y="0"/>
                  </a:lnTo>
                  <a:lnTo>
                    <a:pt x="314" y="53"/>
                  </a:lnTo>
                  <a:lnTo>
                    <a:pt x="251" y="107"/>
                  </a:lnTo>
                  <a:lnTo>
                    <a:pt x="276" y="182"/>
                  </a:lnTo>
                  <a:lnTo>
                    <a:pt x="180" y="340"/>
                  </a:lnTo>
                  <a:lnTo>
                    <a:pt x="42" y="306"/>
                  </a:lnTo>
                  <a:lnTo>
                    <a:pt x="0" y="200"/>
                  </a:lnTo>
                  <a:close/>
                </a:path>
              </a:pathLst>
            </a:custGeom>
            <a:solidFill>
              <a:srgbClr val="993366"/>
            </a:solidFill>
            <a:ln w="11113">
              <a:solidFill>
                <a:srgbClr val="82E0FF"/>
              </a:solidFill>
              <a:round/>
              <a:headEnd/>
              <a:tailEnd/>
            </a:ln>
          </p:spPr>
          <p:txBody>
            <a:bodyPr/>
            <a:lstStyle/>
            <a:p>
              <a:endParaRPr lang="en-GB" dirty="0"/>
            </a:p>
          </p:txBody>
        </p:sp>
        <p:sp>
          <p:nvSpPr>
            <p:cNvPr id="7201" name="Freeform 25"/>
            <p:cNvSpPr>
              <a:spLocks/>
            </p:cNvSpPr>
            <p:nvPr/>
          </p:nvSpPr>
          <p:spPr bwMode="auto">
            <a:xfrm>
              <a:off x="4192" y="3085"/>
              <a:ext cx="138" cy="45"/>
            </a:xfrm>
            <a:custGeom>
              <a:avLst/>
              <a:gdLst>
                <a:gd name="T0" fmla="*/ 0 w 275"/>
                <a:gd name="T1" fmla="*/ 1 h 88"/>
                <a:gd name="T2" fmla="*/ 1 w 275"/>
                <a:gd name="T3" fmla="*/ 0 h 88"/>
                <a:gd name="T4" fmla="*/ 1 w 275"/>
                <a:gd name="T5" fmla="*/ 1 h 88"/>
                <a:gd name="T6" fmla="*/ 2 w 275"/>
                <a:gd name="T7" fmla="*/ 1 h 88"/>
                <a:gd name="T8" fmla="*/ 2 w 275"/>
                <a:gd name="T9" fmla="*/ 1 h 88"/>
                <a:gd name="T10" fmla="*/ 1 w 275"/>
                <a:gd name="T11" fmla="*/ 1 h 88"/>
                <a:gd name="T12" fmla="*/ 0 w 275"/>
                <a:gd name="T13" fmla="*/ 1 h 88"/>
                <a:gd name="T14" fmla="*/ 0 60000 65536"/>
                <a:gd name="T15" fmla="*/ 0 60000 65536"/>
                <a:gd name="T16" fmla="*/ 0 60000 65536"/>
                <a:gd name="T17" fmla="*/ 0 60000 65536"/>
                <a:gd name="T18" fmla="*/ 0 60000 65536"/>
                <a:gd name="T19" fmla="*/ 0 60000 65536"/>
                <a:gd name="T20" fmla="*/ 0 60000 65536"/>
                <a:gd name="T21" fmla="*/ 0 w 275"/>
                <a:gd name="T22" fmla="*/ 0 h 88"/>
                <a:gd name="T23" fmla="*/ 275 w 27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8">
                  <a:moveTo>
                    <a:pt x="0" y="23"/>
                  </a:moveTo>
                  <a:lnTo>
                    <a:pt x="18" y="0"/>
                  </a:lnTo>
                  <a:lnTo>
                    <a:pt x="214" y="26"/>
                  </a:lnTo>
                  <a:lnTo>
                    <a:pt x="273" y="56"/>
                  </a:lnTo>
                  <a:lnTo>
                    <a:pt x="275" y="88"/>
                  </a:lnTo>
                  <a:lnTo>
                    <a:pt x="47" y="45"/>
                  </a:lnTo>
                  <a:lnTo>
                    <a:pt x="0" y="23"/>
                  </a:lnTo>
                  <a:close/>
                </a:path>
              </a:pathLst>
            </a:custGeom>
            <a:solidFill>
              <a:srgbClr val="993366"/>
            </a:solidFill>
            <a:ln w="11113">
              <a:solidFill>
                <a:srgbClr val="82E0FF"/>
              </a:solidFill>
              <a:round/>
              <a:headEnd/>
              <a:tailEnd/>
            </a:ln>
          </p:spPr>
          <p:txBody>
            <a:bodyPr/>
            <a:lstStyle/>
            <a:p>
              <a:endParaRPr lang="en-GB" dirty="0"/>
            </a:p>
          </p:txBody>
        </p:sp>
        <p:sp>
          <p:nvSpPr>
            <p:cNvPr id="7202" name="Freeform 26"/>
            <p:cNvSpPr>
              <a:spLocks/>
            </p:cNvSpPr>
            <p:nvPr/>
          </p:nvSpPr>
          <p:spPr bwMode="auto">
            <a:xfrm>
              <a:off x="4037" y="2907"/>
              <a:ext cx="166" cy="176"/>
            </a:xfrm>
            <a:custGeom>
              <a:avLst/>
              <a:gdLst>
                <a:gd name="T0" fmla="*/ 0 w 331"/>
                <a:gd name="T1" fmla="*/ 0 h 352"/>
                <a:gd name="T2" fmla="*/ 1 w 331"/>
                <a:gd name="T3" fmla="*/ 1 h 352"/>
                <a:gd name="T4" fmla="*/ 1 w 331"/>
                <a:gd name="T5" fmla="*/ 1 h 352"/>
                <a:gd name="T6" fmla="*/ 1 w 331"/>
                <a:gd name="T7" fmla="*/ 1 h 352"/>
                <a:gd name="T8" fmla="*/ 2 w 331"/>
                <a:gd name="T9" fmla="*/ 2 h 352"/>
                <a:gd name="T10" fmla="*/ 2 w 331"/>
                <a:gd name="T11" fmla="*/ 2 h 352"/>
                <a:gd name="T12" fmla="*/ 1 w 331"/>
                <a:gd name="T13" fmla="*/ 2 h 352"/>
                <a:gd name="T14" fmla="*/ 1 w 331"/>
                <a:gd name="T15" fmla="*/ 1 h 352"/>
                <a:gd name="T16" fmla="*/ 0 w 331"/>
                <a:gd name="T17" fmla="*/ 0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
                <a:gd name="T28" fmla="*/ 0 h 352"/>
                <a:gd name="T29" fmla="*/ 331 w 331"/>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 h="352">
                  <a:moveTo>
                    <a:pt x="0" y="0"/>
                  </a:moveTo>
                  <a:lnTo>
                    <a:pt x="70" y="16"/>
                  </a:lnTo>
                  <a:lnTo>
                    <a:pt x="241" y="142"/>
                  </a:lnTo>
                  <a:lnTo>
                    <a:pt x="256" y="199"/>
                  </a:lnTo>
                  <a:lnTo>
                    <a:pt x="331" y="268"/>
                  </a:lnTo>
                  <a:lnTo>
                    <a:pt x="288" y="352"/>
                  </a:lnTo>
                  <a:lnTo>
                    <a:pt x="220" y="299"/>
                  </a:lnTo>
                  <a:lnTo>
                    <a:pt x="108" y="123"/>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03" name="Freeform 27"/>
            <p:cNvSpPr>
              <a:spLocks/>
            </p:cNvSpPr>
            <p:nvPr/>
          </p:nvSpPr>
          <p:spPr bwMode="auto">
            <a:xfrm>
              <a:off x="4718" y="2245"/>
              <a:ext cx="91" cy="66"/>
            </a:xfrm>
            <a:custGeom>
              <a:avLst/>
              <a:gdLst>
                <a:gd name="T0" fmla="*/ 0 w 181"/>
                <a:gd name="T1" fmla="*/ 0 h 133"/>
                <a:gd name="T2" fmla="*/ 1 w 181"/>
                <a:gd name="T3" fmla="*/ 0 h 133"/>
                <a:gd name="T4" fmla="*/ 1 w 181"/>
                <a:gd name="T5" fmla="*/ 0 h 133"/>
                <a:gd name="T6" fmla="*/ 1 w 181"/>
                <a:gd name="T7" fmla="*/ 0 h 133"/>
                <a:gd name="T8" fmla="*/ 1 w 181"/>
                <a:gd name="T9" fmla="*/ 0 h 133"/>
                <a:gd name="T10" fmla="*/ 1 w 181"/>
                <a:gd name="T11" fmla="*/ 0 h 133"/>
                <a:gd name="T12" fmla="*/ 0 w 181"/>
                <a:gd name="T13" fmla="*/ 0 h 133"/>
                <a:gd name="T14" fmla="*/ 0 60000 65536"/>
                <a:gd name="T15" fmla="*/ 0 60000 65536"/>
                <a:gd name="T16" fmla="*/ 0 60000 65536"/>
                <a:gd name="T17" fmla="*/ 0 60000 65536"/>
                <a:gd name="T18" fmla="*/ 0 60000 65536"/>
                <a:gd name="T19" fmla="*/ 0 60000 65536"/>
                <a:gd name="T20" fmla="*/ 0 60000 65536"/>
                <a:gd name="T21" fmla="*/ 0 w 181"/>
                <a:gd name="T22" fmla="*/ 0 h 133"/>
                <a:gd name="T23" fmla="*/ 181 w 181"/>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133">
                  <a:moveTo>
                    <a:pt x="0" y="111"/>
                  </a:moveTo>
                  <a:lnTo>
                    <a:pt x="20" y="112"/>
                  </a:lnTo>
                  <a:lnTo>
                    <a:pt x="105" y="133"/>
                  </a:lnTo>
                  <a:lnTo>
                    <a:pt x="181" y="79"/>
                  </a:lnTo>
                  <a:lnTo>
                    <a:pt x="169" y="44"/>
                  </a:lnTo>
                  <a:lnTo>
                    <a:pt x="65" y="0"/>
                  </a:lnTo>
                  <a:lnTo>
                    <a:pt x="0" y="111"/>
                  </a:lnTo>
                  <a:close/>
                </a:path>
              </a:pathLst>
            </a:custGeom>
            <a:solidFill>
              <a:srgbClr val="993366"/>
            </a:solidFill>
            <a:ln w="11113">
              <a:solidFill>
                <a:srgbClr val="82E0FF"/>
              </a:solidFill>
              <a:round/>
              <a:headEnd/>
              <a:tailEnd/>
            </a:ln>
          </p:spPr>
          <p:txBody>
            <a:bodyPr/>
            <a:lstStyle/>
            <a:p>
              <a:endParaRPr lang="en-GB" dirty="0"/>
            </a:p>
          </p:txBody>
        </p:sp>
        <p:sp>
          <p:nvSpPr>
            <p:cNvPr id="7204" name="Freeform 28"/>
            <p:cNvSpPr>
              <a:spLocks/>
            </p:cNvSpPr>
            <p:nvPr/>
          </p:nvSpPr>
          <p:spPr bwMode="auto">
            <a:xfrm>
              <a:off x="4747" y="2066"/>
              <a:ext cx="47" cy="168"/>
            </a:xfrm>
            <a:custGeom>
              <a:avLst/>
              <a:gdLst>
                <a:gd name="T0" fmla="*/ 0 w 94"/>
                <a:gd name="T1" fmla="*/ 0 h 338"/>
                <a:gd name="T2" fmla="*/ 1 w 94"/>
                <a:gd name="T3" fmla="*/ 1 h 338"/>
                <a:gd name="T4" fmla="*/ 1 w 94"/>
                <a:gd name="T5" fmla="*/ 0 h 338"/>
                <a:gd name="T6" fmla="*/ 1 w 94"/>
                <a:gd name="T7" fmla="*/ 0 h 338"/>
                <a:gd name="T8" fmla="*/ 0 w 94"/>
                <a:gd name="T9" fmla="*/ 0 h 338"/>
                <a:gd name="T10" fmla="*/ 0 60000 65536"/>
                <a:gd name="T11" fmla="*/ 0 60000 65536"/>
                <a:gd name="T12" fmla="*/ 0 60000 65536"/>
                <a:gd name="T13" fmla="*/ 0 60000 65536"/>
                <a:gd name="T14" fmla="*/ 0 60000 65536"/>
                <a:gd name="T15" fmla="*/ 0 w 94"/>
                <a:gd name="T16" fmla="*/ 0 h 338"/>
                <a:gd name="T17" fmla="*/ 94 w 94"/>
                <a:gd name="T18" fmla="*/ 338 h 338"/>
              </a:gdLst>
              <a:ahLst/>
              <a:cxnLst>
                <a:cxn ang="T10">
                  <a:pos x="T0" y="T1"/>
                </a:cxn>
                <a:cxn ang="T11">
                  <a:pos x="T2" y="T3"/>
                </a:cxn>
                <a:cxn ang="T12">
                  <a:pos x="T4" y="T5"/>
                </a:cxn>
                <a:cxn ang="T13">
                  <a:pos x="T6" y="T7"/>
                </a:cxn>
                <a:cxn ang="T14">
                  <a:pos x="T8" y="T9"/>
                </a:cxn>
              </a:cxnLst>
              <a:rect l="T15" t="T16" r="T17" b="T18"/>
              <a:pathLst>
                <a:path w="94" h="338">
                  <a:moveTo>
                    <a:pt x="0" y="85"/>
                  </a:moveTo>
                  <a:lnTo>
                    <a:pt x="16" y="338"/>
                  </a:lnTo>
                  <a:lnTo>
                    <a:pt x="94" y="232"/>
                  </a:lnTo>
                  <a:lnTo>
                    <a:pt x="30" y="0"/>
                  </a:lnTo>
                  <a:lnTo>
                    <a:pt x="0" y="85"/>
                  </a:lnTo>
                  <a:close/>
                </a:path>
              </a:pathLst>
            </a:custGeom>
            <a:solidFill>
              <a:srgbClr val="993366"/>
            </a:solidFill>
            <a:ln w="11113">
              <a:solidFill>
                <a:srgbClr val="82E0FF"/>
              </a:solidFill>
              <a:round/>
              <a:headEnd/>
              <a:tailEnd/>
            </a:ln>
          </p:spPr>
          <p:txBody>
            <a:bodyPr/>
            <a:lstStyle/>
            <a:p>
              <a:endParaRPr lang="en-GB" dirty="0"/>
            </a:p>
          </p:txBody>
        </p:sp>
        <p:sp>
          <p:nvSpPr>
            <p:cNvPr id="7205" name="Freeform 29"/>
            <p:cNvSpPr>
              <a:spLocks/>
            </p:cNvSpPr>
            <p:nvPr/>
          </p:nvSpPr>
          <p:spPr bwMode="auto">
            <a:xfrm>
              <a:off x="4582" y="2321"/>
              <a:ext cx="172" cy="131"/>
            </a:xfrm>
            <a:custGeom>
              <a:avLst/>
              <a:gdLst>
                <a:gd name="T0" fmla="*/ 0 w 343"/>
                <a:gd name="T1" fmla="*/ 2 h 261"/>
                <a:gd name="T2" fmla="*/ 1 w 343"/>
                <a:gd name="T3" fmla="*/ 1 h 261"/>
                <a:gd name="T4" fmla="*/ 1 w 343"/>
                <a:gd name="T5" fmla="*/ 1 h 261"/>
                <a:gd name="T6" fmla="*/ 1 w 343"/>
                <a:gd name="T7" fmla="*/ 1 h 261"/>
                <a:gd name="T8" fmla="*/ 2 w 343"/>
                <a:gd name="T9" fmla="*/ 1 h 261"/>
                <a:gd name="T10" fmla="*/ 2 w 343"/>
                <a:gd name="T11" fmla="*/ 0 h 261"/>
                <a:gd name="T12" fmla="*/ 2 w 343"/>
                <a:gd name="T13" fmla="*/ 1 h 261"/>
                <a:gd name="T14" fmla="*/ 2 w 343"/>
                <a:gd name="T15" fmla="*/ 1 h 261"/>
                <a:gd name="T16" fmla="*/ 1 w 343"/>
                <a:gd name="T17" fmla="*/ 1 h 261"/>
                <a:gd name="T18" fmla="*/ 1 w 343"/>
                <a:gd name="T19" fmla="*/ 1 h 261"/>
                <a:gd name="T20" fmla="*/ 0 w 343"/>
                <a:gd name="T21" fmla="*/ 2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
                <a:gd name="T34" fmla="*/ 0 h 261"/>
                <a:gd name="T35" fmla="*/ 343 w 343"/>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 h="261">
                  <a:moveTo>
                    <a:pt x="0" y="261"/>
                  </a:moveTo>
                  <a:lnTo>
                    <a:pt x="57" y="210"/>
                  </a:lnTo>
                  <a:lnTo>
                    <a:pt x="147" y="210"/>
                  </a:lnTo>
                  <a:lnTo>
                    <a:pt x="194" y="140"/>
                  </a:lnTo>
                  <a:lnTo>
                    <a:pt x="270" y="93"/>
                  </a:lnTo>
                  <a:lnTo>
                    <a:pt x="324" y="0"/>
                  </a:lnTo>
                  <a:lnTo>
                    <a:pt x="343" y="68"/>
                  </a:lnTo>
                  <a:lnTo>
                    <a:pt x="290" y="219"/>
                  </a:lnTo>
                  <a:lnTo>
                    <a:pt x="181" y="256"/>
                  </a:lnTo>
                  <a:lnTo>
                    <a:pt x="102" y="244"/>
                  </a:lnTo>
                  <a:lnTo>
                    <a:pt x="0" y="261"/>
                  </a:lnTo>
                  <a:close/>
                </a:path>
              </a:pathLst>
            </a:custGeom>
            <a:solidFill>
              <a:srgbClr val="993366"/>
            </a:solidFill>
            <a:ln w="11113">
              <a:solidFill>
                <a:srgbClr val="82E0FF"/>
              </a:solidFill>
              <a:round/>
              <a:headEnd/>
              <a:tailEnd/>
            </a:ln>
          </p:spPr>
          <p:txBody>
            <a:bodyPr/>
            <a:lstStyle/>
            <a:p>
              <a:endParaRPr lang="en-GB" dirty="0"/>
            </a:p>
          </p:txBody>
        </p:sp>
        <p:sp>
          <p:nvSpPr>
            <p:cNvPr id="7206" name="Freeform 30"/>
            <p:cNvSpPr>
              <a:spLocks/>
            </p:cNvSpPr>
            <p:nvPr/>
          </p:nvSpPr>
          <p:spPr bwMode="auto">
            <a:xfrm>
              <a:off x="3802" y="2843"/>
              <a:ext cx="28" cy="58"/>
            </a:xfrm>
            <a:custGeom>
              <a:avLst/>
              <a:gdLst>
                <a:gd name="T0" fmla="*/ 0 w 58"/>
                <a:gd name="T1" fmla="*/ 0 h 115"/>
                <a:gd name="T2" fmla="*/ 0 w 58"/>
                <a:gd name="T3" fmla="*/ 1 h 115"/>
                <a:gd name="T4" fmla="*/ 0 w 58"/>
                <a:gd name="T5" fmla="*/ 1 h 115"/>
                <a:gd name="T6" fmla="*/ 0 w 58"/>
                <a:gd name="T7" fmla="*/ 1 h 115"/>
                <a:gd name="T8" fmla="*/ 0 w 58"/>
                <a:gd name="T9" fmla="*/ 0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0" y="0"/>
                  </a:moveTo>
                  <a:lnTo>
                    <a:pt x="9" y="115"/>
                  </a:lnTo>
                  <a:lnTo>
                    <a:pt x="58" y="92"/>
                  </a:lnTo>
                  <a:lnTo>
                    <a:pt x="31" y="23"/>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07" name="Freeform 31"/>
            <p:cNvSpPr>
              <a:spLocks/>
            </p:cNvSpPr>
            <p:nvPr/>
          </p:nvSpPr>
          <p:spPr bwMode="auto">
            <a:xfrm>
              <a:off x="2745" y="1382"/>
              <a:ext cx="162" cy="115"/>
            </a:xfrm>
            <a:custGeom>
              <a:avLst/>
              <a:gdLst>
                <a:gd name="T0" fmla="*/ 0 w 324"/>
                <a:gd name="T1" fmla="*/ 0 h 231"/>
                <a:gd name="T2" fmla="*/ 1 w 324"/>
                <a:gd name="T3" fmla="*/ 0 h 231"/>
                <a:gd name="T4" fmla="*/ 1 w 324"/>
                <a:gd name="T5" fmla="*/ 0 h 231"/>
                <a:gd name="T6" fmla="*/ 1 w 324"/>
                <a:gd name="T7" fmla="*/ 0 h 231"/>
                <a:gd name="T8" fmla="*/ 1 w 324"/>
                <a:gd name="T9" fmla="*/ 0 h 231"/>
                <a:gd name="T10" fmla="*/ 1 w 324"/>
                <a:gd name="T11" fmla="*/ 0 h 231"/>
                <a:gd name="T12" fmla="*/ 1 w 324"/>
                <a:gd name="T13" fmla="*/ 0 h 231"/>
                <a:gd name="T14" fmla="*/ 1 w 324"/>
                <a:gd name="T15" fmla="*/ 0 h 231"/>
                <a:gd name="T16" fmla="*/ 2 w 324"/>
                <a:gd name="T17" fmla="*/ 0 h 231"/>
                <a:gd name="T18" fmla="*/ 1 w 324"/>
                <a:gd name="T19" fmla="*/ 0 h 231"/>
                <a:gd name="T20" fmla="*/ 1 w 324"/>
                <a:gd name="T21" fmla="*/ 0 h 231"/>
                <a:gd name="T22" fmla="*/ 1 w 324"/>
                <a:gd name="T23" fmla="*/ 0 h 231"/>
                <a:gd name="T24" fmla="*/ 0 w 324"/>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231"/>
                <a:gd name="T41" fmla="*/ 324 w 324"/>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231">
                  <a:moveTo>
                    <a:pt x="0" y="28"/>
                  </a:moveTo>
                  <a:lnTo>
                    <a:pt x="3" y="55"/>
                  </a:lnTo>
                  <a:lnTo>
                    <a:pt x="59" y="128"/>
                  </a:lnTo>
                  <a:lnTo>
                    <a:pt x="149" y="112"/>
                  </a:lnTo>
                  <a:lnTo>
                    <a:pt x="89" y="141"/>
                  </a:lnTo>
                  <a:lnTo>
                    <a:pt x="159" y="176"/>
                  </a:lnTo>
                  <a:lnTo>
                    <a:pt x="98" y="182"/>
                  </a:lnTo>
                  <a:lnTo>
                    <a:pt x="192" y="231"/>
                  </a:lnTo>
                  <a:lnTo>
                    <a:pt x="324" y="84"/>
                  </a:lnTo>
                  <a:lnTo>
                    <a:pt x="169" y="0"/>
                  </a:lnTo>
                  <a:lnTo>
                    <a:pt x="174" y="81"/>
                  </a:lnTo>
                  <a:lnTo>
                    <a:pt x="111" y="19"/>
                  </a:lnTo>
                  <a:lnTo>
                    <a:pt x="0" y="28"/>
                  </a:lnTo>
                  <a:close/>
                </a:path>
              </a:pathLst>
            </a:custGeom>
            <a:solidFill>
              <a:srgbClr val="993366"/>
            </a:solidFill>
            <a:ln w="11113">
              <a:solidFill>
                <a:srgbClr val="82E0FF"/>
              </a:solidFill>
              <a:round/>
              <a:headEnd/>
              <a:tailEnd/>
            </a:ln>
          </p:spPr>
          <p:txBody>
            <a:bodyPr/>
            <a:lstStyle/>
            <a:p>
              <a:endParaRPr lang="en-GB" dirty="0"/>
            </a:p>
          </p:txBody>
        </p:sp>
        <p:sp>
          <p:nvSpPr>
            <p:cNvPr id="7208" name="Freeform 32"/>
            <p:cNvSpPr>
              <a:spLocks/>
            </p:cNvSpPr>
            <p:nvPr/>
          </p:nvSpPr>
          <p:spPr bwMode="auto">
            <a:xfrm>
              <a:off x="2858" y="1367"/>
              <a:ext cx="138" cy="46"/>
            </a:xfrm>
            <a:custGeom>
              <a:avLst/>
              <a:gdLst>
                <a:gd name="T0" fmla="*/ 0 w 276"/>
                <a:gd name="T1" fmla="*/ 0 h 93"/>
                <a:gd name="T2" fmla="*/ 1 w 276"/>
                <a:gd name="T3" fmla="*/ 0 h 93"/>
                <a:gd name="T4" fmla="*/ 1 w 276"/>
                <a:gd name="T5" fmla="*/ 0 h 93"/>
                <a:gd name="T6" fmla="*/ 1 w 276"/>
                <a:gd name="T7" fmla="*/ 0 h 93"/>
                <a:gd name="T8" fmla="*/ 1 w 276"/>
                <a:gd name="T9" fmla="*/ 0 h 93"/>
                <a:gd name="T10" fmla="*/ 1 w 276"/>
                <a:gd name="T11" fmla="*/ 0 h 93"/>
                <a:gd name="T12" fmla="*/ 1 w 276"/>
                <a:gd name="T13" fmla="*/ 0 h 93"/>
                <a:gd name="T14" fmla="*/ 0 w 2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276"/>
                <a:gd name="T25" fmla="*/ 0 h 93"/>
                <a:gd name="T26" fmla="*/ 276 w 2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6" h="93">
                  <a:moveTo>
                    <a:pt x="0" y="42"/>
                  </a:moveTo>
                  <a:lnTo>
                    <a:pt x="47" y="67"/>
                  </a:lnTo>
                  <a:lnTo>
                    <a:pt x="157" y="93"/>
                  </a:lnTo>
                  <a:lnTo>
                    <a:pt x="276" y="42"/>
                  </a:lnTo>
                  <a:lnTo>
                    <a:pt x="205" y="11"/>
                  </a:lnTo>
                  <a:lnTo>
                    <a:pt x="127" y="38"/>
                  </a:lnTo>
                  <a:lnTo>
                    <a:pt x="47" y="0"/>
                  </a:lnTo>
                  <a:lnTo>
                    <a:pt x="0" y="42"/>
                  </a:lnTo>
                  <a:close/>
                </a:path>
              </a:pathLst>
            </a:custGeom>
            <a:solidFill>
              <a:srgbClr val="993366"/>
            </a:solidFill>
            <a:ln w="11113">
              <a:solidFill>
                <a:srgbClr val="82E0FF"/>
              </a:solidFill>
              <a:round/>
              <a:headEnd/>
              <a:tailEnd/>
            </a:ln>
          </p:spPr>
          <p:txBody>
            <a:bodyPr/>
            <a:lstStyle/>
            <a:p>
              <a:endParaRPr lang="en-GB" dirty="0"/>
            </a:p>
          </p:txBody>
        </p:sp>
        <p:sp>
          <p:nvSpPr>
            <p:cNvPr id="7209" name="Freeform 33"/>
            <p:cNvSpPr>
              <a:spLocks/>
            </p:cNvSpPr>
            <p:nvPr/>
          </p:nvSpPr>
          <p:spPr bwMode="auto">
            <a:xfrm>
              <a:off x="2897" y="1444"/>
              <a:ext cx="64" cy="32"/>
            </a:xfrm>
            <a:custGeom>
              <a:avLst/>
              <a:gdLst>
                <a:gd name="T0" fmla="*/ 0 w 127"/>
                <a:gd name="T1" fmla="*/ 1 h 63"/>
                <a:gd name="T2" fmla="*/ 1 w 127"/>
                <a:gd name="T3" fmla="*/ 1 h 63"/>
                <a:gd name="T4" fmla="*/ 1 w 127"/>
                <a:gd name="T5" fmla="*/ 0 h 63"/>
                <a:gd name="T6" fmla="*/ 1 w 127"/>
                <a:gd name="T7" fmla="*/ 1 h 63"/>
                <a:gd name="T8" fmla="*/ 1 w 127"/>
                <a:gd name="T9" fmla="*/ 1 h 63"/>
                <a:gd name="T10" fmla="*/ 0 w 127"/>
                <a:gd name="T11" fmla="*/ 1 h 63"/>
                <a:gd name="T12" fmla="*/ 0 60000 65536"/>
                <a:gd name="T13" fmla="*/ 0 60000 65536"/>
                <a:gd name="T14" fmla="*/ 0 60000 65536"/>
                <a:gd name="T15" fmla="*/ 0 60000 65536"/>
                <a:gd name="T16" fmla="*/ 0 60000 65536"/>
                <a:gd name="T17" fmla="*/ 0 60000 65536"/>
                <a:gd name="T18" fmla="*/ 0 w 127"/>
                <a:gd name="T19" fmla="*/ 0 h 63"/>
                <a:gd name="T20" fmla="*/ 127 w 12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27" h="63">
                  <a:moveTo>
                    <a:pt x="0" y="52"/>
                  </a:moveTo>
                  <a:lnTo>
                    <a:pt x="11" y="18"/>
                  </a:lnTo>
                  <a:lnTo>
                    <a:pt x="66" y="0"/>
                  </a:lnTo>
                  <a:lnTo>
                    <a:pt x="127" y="32"/>
                  </a:lnTo>
                  <a:lnTo>
                    <a:pt x="54" y="63"/>
                  </a:lnTo>
                  <a:lnTo>
                    <a:pt x="0" y="52"/>
                  </a:lnTo>
                  <a:close/>
                </a:path>
              </a:pathLst>
            </a:custGeom>
            <a:solidFill>
              <a:srgbClr val="993366"/>
            </a:solidFill>
            <a:ln w="11113">
              <a:solidFill>
                <a:srgbClr val="82E0FF"/>
              </a:solidFill>
              <a:round/>
              <a:headEnd/>
              <a:tailEnd/>
            </a:ln>
          </p:spPr>
          <p:txBody>
            <a:bodyPr/>
            <a:lstStyle/>
            <a:p>
              <a:endParaRPr lang="en-GB" dirty="0"/>
            </a:p>
          </p:txBody>
        </p:sp>
        <p:sp>
          <p:nvSpPr>
            <p:cNvPr id="7210" name="Freeform 34"/>
            <p:cNvSpPr>
              <a:spLocks/>
            </p:cNvSpPr>
            <p:nvPr/>
          </p:nvSpPr>
          <p:spPr bwMode="auto">
            <a:xfrm>
              <a:off x="3368" y="1605"/>
              <a:ext cx="94" cy="68"/>
            </a:xfrm>
            <a:custGeom>
              <a:avLst/>
              <a:gdLst>
                <a:gd name="T0" fmla="*/ 0 w 189"/>
                <a:gd name="T1" fmla="*/ 1 h 135"/>
                <a:gd name="T2" fmla="*/ 0 w 189"/>
                <a:gd name="T3" fmla="*/ 1 h 135"/>
                <a:gd name="T4" fmla="*/ 0 w 189"/>
                <a:gd name="T5" fmla="*/ 1 h 135"/>
                <a:gd name="T6" fmla="*/ 0 w 189"/>
                <a:gd name="T7" fmla="*/ 1 h 135"/>
                <a:gd name="T8" fmla="*/ 0 w 189"/>
                <a:gd name="T9" fmla="*/ 1 h 135"/>
                <a:gd name="T10" fmla="*/ 0 w 189"/>
                <a:gd name="T11" fmla="*/ 0 h 135"/>
                <a:gd name="T12" fmla="*/ 0 w 189"/>
                <a:gd name="T13" fmla="*/ 1 h 135"/>
                <a:gd name="T14" fmla="*/ 0 60000 65536"/>
                <a:gd name="T15" fmla="*/ 0 60000 65536"/>
                <a:gd name="T16" fmla="*/ 0 60000 65536"/>
                <a:gd name="T17" fmla="*/ 0 60000 65536"/>
                <a:gd name="T18" fmla="*/ 0 60000 65536"/>
                <a:gd name="T19" fmla="*/ 0 60000 65536"/>
                <a:gd name="T20" fmla="*/ 0 60000 65536"/>
                <a:gd name="T21" fmla="*/ 0 w 189"/>
                <a:gd name="T22" fmla="*/ 0 h 135"/>
                <a:gd name="T23" fmla="*/ 189 w 189"/>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135">
                  <a:moveTo>
                    <a:pt x="0" y="62"/>
                  </a:moveTo>
                  <a:lnTo>
                    <a:pt x="76" y="95"/>
                  </a:lnTo>
                  <a:lnTo>
                    <a:pt x="70" y="130"/>
                  </a:lnTo>
                  <a:lnTo>
                    <a:pt x="189" y="135"/>
                  </a:lnTo>
                  <a:lnTo>
                    <a:pt x="122" y="19"/>
                  </a:lnTo>
                  <a:lnTo>
                    <a:pt x="51" y="0"/>
                  </a:lnTo>
                  <a:lnTo>
                    <a:pt x="0" y="62"/>
                  </a:lnTo>
                  <a:close/>
                </a:path>
              </a:pathLst>
            </a:custGeom>
            <a:solidFill>
              <a:srgbClr val="993366"/>
            </a:solidFill>
            <a:ln w="11113">
              <a:solidFill>
                <a:srgbClr val="82E0FF"/>
              </a:solidFill>
              <a:round/>
              <a:headEnd/>
              <a:tailEnd/>
            </a:ln>
          </p:spPr>
          <p:txBody>
            <a:bodyPr/>
            <a:lstStyle/>
            <a:p>
              <a:endParaRPr lang="en-GB" dirty="0"/>
            </a:p>
          </p:txBody>
        </p:sp>
        <p:sp>
          <p:nvSpPr>
            <p:cNvPr id="7211" name="Freeform 35"/>
            <p:cNvSpPr>
              <a:spLocks/>
            </p:cNvSpPr>
            <p:nvPr/>
          </p:nvSpPr>
          <p:spPr bwMode="auto">
            <a:xfrm>
              <a:off x="3400" y="1487"/>
              <a:ext cx="223" cy="114"/>
            </a:xfrm>
            <a:custGeom>
              <a:avLst/>
              <a:gdLst>
                <a:gd name="T0" fmla="*/ 0 w 447"/>
                <a:gd name="T1" fmla="*/ 1 h 228"/>
                <a:gd name="T2" fmla="*/ 0 w 447"/>
                <a:gd name="T3" fmla="*/ 1 h 228"/>
                <a:gd name="T4" fmla="*/ 0 w 447"/>
                <a:gd name="T5" fmla="*/ 1 h 228"/>
                <a:gd name="T6" fmla="*/ 1 w 447"/>
                <a:gd name="T7" fmla="*/ 1 h 228"/>
                <a:gd name="T8" fmla="*/ 1 w 447"/>
                <a:gd name="T9" fmla="*/ 0 h 228"/>
                <a:gd name="T10" fmla="*/ 0 w 447"/>
                <a:gd name="T11" fmla="*/ 1 h 228"/>
                <a:gd name="T12" fmla="*/ 0 w 447"/>
                <a:gd name="T13" fmla="*/ 1 h 228"/>
                <a:gd name="T14" fmla="*/ 0 w 447"/>
                <a:gd name="T15" fmla="*/ 1 h 228"/>
                <a:gd name="T16" fmla="*/ 0 60000 65536"/>
                <a:gd name="T17" fmla="*/ 0 60000 65536"/>
                <a:gd name="T18" fmla="*/ 0 60000 65536"/>
                <a:gd name="T19" fmla="*/ 0 60000 65536"/>
                <a:gd name="T20" fmla="*/ 0 60000 65536"/>
                <a:gd name="T21" fmla="*/ 0 60000 65536"/>
                <a:gd name="T22" fmla="*/ 0 60000 65536"/>
                <a:gd name="T23" fmla="*/ 0 60000 65536"/>
                <a:gd name="T24" fmla="*/ 0 w 447"/>
                <a:gd name="T25" fmla="*/ 0 h 228"/>
                <a:gd name="T26" fmla="*/ 447 w 447"/>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7" h="228">
                  <a:moveTo>
                    <a:pt x="0" y="197"/>
                  </a:moveTo>
                  <a:lnTo>
                    <a:pt x="94" y="228"/>
                  </a:lnTo>
                  <a:lnTo>
                    <a:pt x="211" y="119"/>
                  </a:lnTo>
                  <a:lnTo>
                    <a:pt x="447" y="49"/>
                  </a:lnTo>
                  <a:lnTo>
                    <a:pt x="425" y="0"/>
                  </a:lnTo>
                  <a:lnTo>
                    <a:pt x="225" y="43"/>
                  </a:lnTo>
                  <a:lnTo>
                    <a:pt x="60" y="111"/>
                  </a:lnTo>
                  <a:lnTo>
                    <a:pt x="0" y="197"/>
                  </a:lnTo>
                  <a:close/>
                </a:path>
              </a:pathLst>
            </a:custGeom>
            <a:solidFill>
              <a:srgbClr val="993366"/>
            </a:solidFill>
            <a:ln w="11113">
              <a:solidFill>
                <a:srgbClr val="82E0FF"/>
              </a:solidFill>
              <a:round/>
              <a:headEnd/>
              <a:tailEnd/>
            </a:ln>
          </p:spPr>
          <p:txBody>
            <a:bodyPr/>
            <a:lstStyle/>
            <a:p>
              <a:endParaRPr lang="en-GB" dirty="0"/>
            </a:p>
          </p:txBody>
        </p:sp>
        <p:sp>
          <p:nvSpPr>
            <p:cNvPr id="7212" name="Freeform 36"/>
            <p:cNvSpPr>
              <a:spLocks/>
            </p:cNvSpPr>
            <p:nvPr/>
          </p:nvSpPr>
          <p:spPr bwMode="auto">
            <a:xfrm>
              <a:off x="2427" y="2046"/>
              <a:ext cx="70" cy="72"/>
            </a:xfrm>
            <a:custGeom>
              <a:avLst/>
              <a:gdLst>
                <a:gd name="T0" fmla="*/ 1 w 138"/>
                <a:gd name="T1" fmla="*/ 1 h 144"/>
                <a:gd name="T2" fmla="*/ 1 w 138"/>
                <a:gd name="T3" fmla="*/ 1 h 144"/>
                <a:gd name="T4" fmla="*/ 1 w 138"/>
                <a:gd name="T5" fmla="*/ 1 h 144"/>
                <a:gd name="T6" fmla="*/ 1 w 138"/>
                <a:gd name="T7" fmla="*/ 0 h 144"/>
                <a:gd name="T8" fmla="*/ 0 w 138"/>
                <a:gd name="T9" fmla="*/ 1 h 144"/>
                <a:gd name="T10" fmla="*/ 1 w 138"/>
                <a:gd name="T11" fmla="*/ 1 h 144"/>
                <a:gd name="T12" fmla="*/ 1 w 138"/>
                <a:gd name="T13" fmla="*/ 1 h 144"/>
                <a:gd name="T14" fmla="*/ 0 60000 65536"/>
                <a:gd name="T15" fmla="*/ 0 60000 65536"/>
                <a:gd name="T16" fmla="*/ 0 60000 65536"/>
                <a:gd name="T17" fmla="*/ 0 60000 65536"/>
                <a:gd name="T18" fmla="*/ 0 60000 65536"/>
                <a:gd name="T19" fmla="*/ 0 60000 65536"/>
                <a:gd name="T20" fmla="*/ 0 60000 65536"/>
                <a:gd name="T21" fmla="*/ 0 w 138"/>
                <a:gd name="T22" fmla="*/ 0 h 144"/>
                <a:gd name="T23" fmla="*/ 138 w 13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44">
                  <a:moveTo>
                    <a:pt x="12" y="144"/>
                  </a:moveTo>
                  <a:lnTo>
                    <a:pt x="115" y="134"/>
                  </a:lnTo>
                  <a:lnTo>
                    <a:pt x="138" y="35"/>
                  </a:lnTo>
                  <a:lnTo>
                    <a:pt x="86" y="0"/>
                  </a:lnTo>
                  <a:lnTo>
                    <a:pt x="0" y="57"/>
                  </a:lnTo>
                  <a:lnTo>
                    <a:pt x="35" y="93"/>
                  </a:lnTo>
                  <a:lnTo>
                    <a:pt x="12" y="144"/>
                  </a:lnTo>
                  <a:close/>
                </a:path>
              </a:pathLst>
            </a:custGeom>
            <a:solidFill>
              <a:srgbClr val="993366"/>
            </a:solidFill>
            <a:ln w="11113">
              <a:solidFill>
                <a:srgbClr val="82E0FF"/>
              </a:solidFill>
              <a:round/>
              <a:headEnd/>
              <a:tailEnd/>
            </a:ln>
          </p:spPr>
          <p:txBody>
            <a:bodyPr/>
            <a:lstStyle/>
            <a:p>
              <a:endParaRPr lang="en-GB" dirty="0"/>
            </a:p>
          </p:txBody>
        </p:sp>
        <p:sp>
          <p:nvSpPr>
            <p:cNvPr id="7213" name="Freeform 37"/>
            <p:cNvSpPr>
              <a:spLocks/>
            </p:cNvSpPr>
            <p:nvPr/>
          </p:nvSpPr>
          <p:spPr bwMode="auto">
            <a:xfrm>
              <a:off x="2489" y="1975"/>
              <a:ext cx="118" cy="182"/>
            </a:xfrm>
            <a:custGeom>
              <a:avLst/>
              <a:gdLst>
                <a:gd name="T0" fmla="*/ 0 w 235"/>
                <a:gd name="T1" fmla="*/ 1 h 364"/>
                <a:gd name="T2" fmla="*/ 1 w 235"/>
                <a:gd name="T3" fmla="*/ 1 h 364"/>
                <a:gd name="T4" fmla="*/ 1 w 235"/>
                <a:gd name="T5" fmla="*/ 0 h 364"/>
                <a:gd name="T6" fmla="*/ 1 w 235"/>
                <a:gd name="T7" fmla="*/ 1 h 364"/>
                <a:gd name="T8" fmla="*/ 1 w 235"/>
                <a:gd name="T9" fmla="*/ 1 h 364"/>
                <a:gd name="T10" fmla="*/ 1 w 235"/>
                <a:gd name="T11" fmla="*/ 1 h 364"/>
                <a:gd name="T12" fmla="*/ 1 w 235"/>
                <a:gd name="T13" fmla="*/ 1 h 364"/>
                <a:gd name="T14" fmla="*/ 1 w 235"/>
                <a:gd name="T15" fmla="*/ 1 h 364"/>
                <a:gd name="T16" fmla="*/ 1 w 235"/>
                <a:gd name="T17" fmla="*/ 1 h 364"/>
                <a:gd name="T18" fmla="*/ 1 w 235"/>
                <a:gd name="T19" fmla="*/ 1 h 364"/>
                <a:gd name="T20" fmla="*/ 1 w 235"/>
                <a:gd name="T21" fmla="*/ 2 h 364"/>
                <a:gd name="T22" fmla="*/ 1 w 235"/>
                <a:gd name="T23" fmla="*/ 2 h 364"/>
                <a:gd name="T24" fmla="*/ 1 w 235"/>
                <a:gd name="T25" fmla="*/ 2 h 364"/>
                <a:gd name="T26" fmla="*/ 1 w 235"/>
                <a:gd name="T27" fmla="*/ 2 h 364"/>
                <a:gd name="T28" fmla="*/ 1 w 235"/>
                <a:gd name="T29" fmla="*/ 1 h 364"/>
                <a:gd name="T30" fmla="*/ 1 w 235"/>
                <a:gd name="T31" fmla="*/ 1 h 364"/>
                <a:gd name="T32" fmla="*/ 1 w 235"/>
                <a:gd name="T33" fmla="*/ 1 h 364"/>
                <a:gd name="T34" fmla="*/ 1 w 235"/>
                <a:gd name="T35" fmla="*/ 1 h 364"/>
                <a:gd name="T36" fmla="*/ 1 w 235"/>
                <a:gd name="T37" fmla="*/ 1 h 364"/>
                <a:gd name="T38" fmla="*/ 0 w 235"/>
                <a:gd name="T39" fmla="*/ 1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364"/>
                <a:gd name="T62" fmla="*/ 235 w 235"/>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364">
                  <a:moveTo>
                    <a:pt x="0" y="82"/>
                  </a:moveTo>
                  <a:lnTo>
                    <a:pt x="35" y="1"/>
                  </a:lnTo>
                  <a:lnTo>
                    <a:pt x="86" y="0"/>
                  </a:lnTo>
                  <a:lnTo>
                    <a:pt x="55" y="44"/>
                  </a:lnTo>
                  <a:lnTo>
                    <a:pt x="128" y="51"/>
                  </a:lnTo>
                  <a:lnTo>
                    <a:pt x="85" y="115"/>
                  </a:lnTo>
                  <a:lnTo>
                    <a:pt x="136" y="132"/>
                  </a:lnTo>
                  <a:lnTo>
                    <a:pt x="189" y="209"/>
                  </a:lnTo>
                  <a:lnTo>
                    <a:pt x="184" y="246"/>
                  </a:lnTo>
                  <a:lnTo>
                    <a:pt x="235" y="253"/>
                  </a:lnTo>
                  <a:lnTo>
                    <a:pt x="227" y="316"/>
                  </a:lnTo>
                  <a:lnTo>
                    <a:pt x="13" y="364"/>
                  </a:lnTo>
                  <a:lnTo>
                    <a:pt x="78" y="308"/>
                  </a:lnTo>
                  <a:lnTo>
                    <a:pt x="24" y="286"/>
                  </a:lnTo>
                  <a:lnTo>
                    <a:pt x="39" y="246"/>
                  </a:lnTo>
                  <a:lnTo>
                    <a:pt x="94" y="222"/>
                  </a:lnTo>
                  <a:lnTo>
                    <a:pt x="90" y="159"/>
                  </a:lnTo>
                  <a:lnTo>
                    <a:pt x="31" y="168"/>
                  </a:lnTo>
                  <a:lnTo>
                    <a:pt x="22" y="87"/>
                  </a:lnTo>
                  <a:lnTo>
                    <a:pt x="0" y="82"/>
                  </a:lnTo>
                  <a:close/>
                </a:path>
              </a:pathLst>
            </a:custGeom>
            <a:solidFill>
              <a:srgbClr val="993366"/>
            </a:solidFill>
            <a:ln w="11113">
              <a:solidFill>
                <a:srgbClr val="82E0FF"/>
              </a:solidFill>
              <a:round/>
              <a:headEnd/>
              <a:tailEnd/>
            </a:ln>
          </p:spPr>
          <p:txBody>
            <a:bodyPr/>
            <a:lstStyle/>
            <a:p>
              <a:endParaRPr lang="en-GB" dirty="0"/>
            </a:p>
          </p:txBody>
        </p:sp>
        <p:sp>
          <p:nvSpPr>
            <p:cNvPr id="7214" name="Freeform 38"/>
            <p:cNvSpPr>
              <a:spLocks/>
            </p:cNvSpPr>
            <p:nvPr/>
          </p:nvSpPr>
          <p:spPr bwMode="auto">
            <a:xfrm>
              <a:off x="2706" y="2322"/>
              <a:ext cx="23" cy="42"/>
            </a:xfrm>
            <a:custGeom>
              <a:avLst/>
              <a:gdLst>
                <a:gd name="T0" fmla="*/ 0 w 47"/>
                <a:gd name="T1" fmla="*/ 1 h 82"/>
                <a:gd name="T2" fmla="*/ 0 w 47"/>
                <a:gd name="T3" fmla="*/ 1 h 82"/>
                <a:gd name="T4" fmla="*/ 0 w 47"/>
                <a:gd name="T5" fmla="*/ 1 h 82"/>
                <a:gd name="T6" fmla="*/ 0 w 47"/>
                <a:gd name="T7" fmla="*/ 1 h 82"/>
                <a:gd name="T8" fmla="*/ 0 w 47"/>
                <a:gd name="T9" fmla="*/ 0 h 82"/>
                <a:gd name="T10" fmla="*/ 0 w 47"/>
                <a:gd name="T11" fmla="*/ 1 h 82"/>
                <a:gd name="T12" fmla="*/ 0 60000 65536"/>
                <a:gd name="T13" fmla="*/ 0 60000 65536"/>
                <a:gd name="T14" fmla="*/ 0 60000 65536"/>
                <a:gd name="T15" fmla="*/ 0 60000 65536"/>
                <a:gd name="T16" fmla="*/ 0 60000 65536"/>
                <a:gd name="T17" fmla="*/ 0 60000 65536"/>
                <a:gd name="T18" fmla="*/ 0 w 47"/>
                <a:gd name="T19" fmla="*/ 0 h 82"/>
                <a:gd name="T20" fmla="*/ 47 w 47"/>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7" h="82">
                  <a:moveTo>
                    <a:pt x="0" y="10"/>
                  </a:moveTo>
                  <a:lnTo>
                    <a:pt x="9" y="74"/>
                  </a:lnTo>
                  <a:lnTo>
                    <a:pt x="26" y="82"/>
                  </a:lnTo>
                  <a:lnTo>
                    <a:pt x="47" y="30"/>
                  </a:lnTo>
                  <a:lnTo>
                    <a:pt x="28" y="0"/>
                  </a:lnTo>
                  <a:lnTo>
                    <a:pt x="0" y="10"/>
                  </a:lnTo>
                  <a:close/>
                </a:path>
              </a:pathLst>
            </a:custGeom>
            <a:solidFill>
              <a:srgbClr val="993366"/>
            </a:solidFill>
            <a:ln w="11113">
              <a:solidFill>
                <a:srgbClr val="82E0FF"/>
              </a:solidFill>
              <a:round/>
              <a:headEnd/>
              <a:tailEnd/>
            </a:ln>
          </p:spPr>
          <p:txBody>
            <a:bodyPr/>
            <a:lstStyle/>
            <a:p>
              <a:endParaRPr lang="en-GB" dirty="0"/>
            </a:p>
          </p:txBody>
        </p:sp>
        <p:sp>
          <p:nvSpPr>
            <p:cNvPr id="7215" name="Freeform 39"/>
            <p:cNvSpPr>
              <a:spLocks/>
            </p:cNvSpPr>
            <p:nvPr/>
          </p:nvSpPr>
          <p:spPr bwMode="auto">
            <a:xfrm>
              <a:off x="2771" y="2376"/>
              <a:ext cx="47" cy="28"/>
            </a:xfrm>
            <a:custGeom>
              <a:avLst/>
              <a:gdLst>
                <a:gd name="T0" fmla="*/ 0 w 93"/>
                <a:gd name="T1" fmla="*/ 1 h 56"/>
                <a:gd name="T2" fmla="*/ 1 w 93"/>
                <a:gd name="T3" fmla="*/ 1 h 56"/>
                <a:gd name="T4" fmla="*/ 1 w 93"/>
                <a:gd name="T5" fmla="*/ 0 h 56"/>
                <a:gd name="T6" fmla="*/ 0 w 93"/>
                <a:gd name="T7" fmla="*/ 1 h 56"/>
                <a:gd name="T8" fmla="*/ 0 60000 65536"/>
                <a:gd name="T9" fmla="*/ 0 60000 65536"/>
                <a:gd name="T10" fmla="*/ 0 60000 65536"/>
                <a:gd name="T11" fmla="*/ 0 60000 65536"/>
                <a:gd name="T12" fmla="*/ 0 w 93"/>
                <a:gd name="T13" fmla="*/ 0 h 56"/>
                <a:gd name="T14" fmla="*/ 93 w 93"/>
                <a:gd name="T15" fmla="*/ 56 h 56"/>
              </a:gdLst>
              <a:ahLst/>
              <a:cxnLst>
                <a:cxn ang="T8">
                  <a:pos x="T0" y="T1"/>
                </a:cxn>
                <a:cxn ang="T9">
                  <a:pos x="T2" y="T3"/>
                </a:cxn>
                <a:cxn ang="T10">
                  <a:pos x="T4" y="T5"/>
                </a:cxn>
                <a:cxn ang="T11">
                  <a:pos x="T6" y="T7"/>
                </a:cxn>
              </a:cxnLst>
              <a:rect l="T12" t="T13" r="T14" b="T15"/>
              <a:pathLst>
                <a:path w="93" h="56">
                  <a:moveTo>
                    <a:pt x="0" y="14"/>
                  </a:moveTo>
                  <a:lnTo>
                    <a:pt x="81" y="56"/>
                  </a:lnTo>
                  <a:lnTo>
                    <a:pt x="93" y="0"/>
                  </a:lnTo>
                  <a:lnTo>
                    <a:pt x="0" y="14"/>
                  </a:lnTo>
                  <a:close/>
                </a:path>
              </a:pathLst>
            </a:custGeom>
            <a:solidFill>
              <a:srgbClr val="993366"/>
            </a:solidFill>
            <a:ln w="11113">
              <a:solidFill>
                <a:srgbClr val="82E0FF"/>
              </a:solidFill>
              <a:round/>
              <a:headEnd/>
              <a:tailEnd/>
            </a:ln>
          </p:spPr>
          <p:txBody>
            <a:bodyPr/>
            <a:lstStyle/>
            <a:p>
              <a:endParaRPr lang="en-GB" dirty="0"/>
            </a:p>
          </p:txBody>
        </p:sp>
        <p:sp>
          <p:nvSpPr>
            <p:cNvPr id="7216" name="Freeform 40"/>
            <p:cNvSpPr>
              <a:spLocks/>
            </p:cNvSpPr>
            <p:nvPr/>
          </p:nvSpPr>
          <p:spPr bwMode="auto">
            <a:xfrm>
              <a:off x="2440" y="1462"/>
              <a:ext cx="3051" cy="1508"/>
            </a:xfrm>
            <a:custGeom>
              <a:avLst/>
              <a:gdLst>
                <a:gd name="T0" fmla="*/ 6 w 6102"/>
                <a:gd name="T1" fmla="*/ 10 h 3016"/>
                <a:gd name="T2" fmla="*/ 9 w 6102"/>
                <a:gd name="T3" fmla="*/ 10 h 3016"/>
                <a:gd name="T4" fmla="*/ 7 w 6102"/>
                <a:gd name="T5" fmla="*/ 9 h 3016"/>
                <a:gd name="T6" fmla="*/ 10 w 6102"/>
                <a:gd name="T7" fmla="*/ 9 h 3016"/>
                <a:gd name="T8" fmla="*/ 11 w 6102"/>
                <a:gd name="T9" fmla="*/ 11 h 3016"/>
                <a:gd name="T10" fmla="*/ 12 w 6102"/>
                <a:gd name="T11" fmla="*/ 10 h 3016"/>
                <a:gd name="T12" fmla="*/ 13 w 6102"/>
                <a:gd name="T13" fmla="*/ 12 h 3016"/>
                <a:gd name="T14" fmla="*/ 13 w 6102"/>
                <a:gd name="T15" fmla="*/ 12 h 3016"/>
                <a:gd name="T16" fmla="*/ 14 w 6102"/>
                <a:gd name="T17" fmla="*/ 11 h 3016"/>
                <a:gd name="T18" fmla="*/ 15 w 6102"/>
                <a:gd name="T19" fmla="*/ 10 h 3016"/>
                <a:gd name="T20" fmla="*/ 16 w 6102"/>
                <a:gd name="T21" fmla="*/ 7 h 3016"/>
                <a:gd name="T22" fmla="*/ 17 w 6102"/>
                <a:gd name="T23" fmla="*/ 7 h 3016"/>
                <a:gd name="T24" fmla="*/ 17 w 6102"/>
                <a:gd name="T25" fmla="*/ 7 h 3016"/>
                <a:gd name="T26" fmla="*/ 18 w 6102"/>
                <a:gd name="T27" fmla="*/ 5 h 3016"/>
                <a:gd name="T28" fmla="*/ 21 w 6102"/>
                <a:gd name="T29" fmla="*/ 4 h 3016"/>
                <a:gd name="T30" fmla="*/ 20 w 6102"/>
                <a:gd name="T31" fmla="*/ 6 h 3016"/>
                <a:gd name="T32" fmla="*/ 22 w 6102"/>
                <a:gd name="T33" fmla="*/ 4 h 3016"/>
                <a:gd name="T34" fmla="*/ 24 w 6102"/>
                <a:gd name="T35" fmla="*/ 3 h 3016"/>
                <a:gd name="T36" fmla="*/ 22 w 6102"/>
                <a:gd name="T37" fmla="*/ 3 h 3016"/>
                <a:gd name="T38" fmla="*/ 19 w 6102"/>
                <a:gd name="T39" fmla="*/ 2 h 3016"/>
                <a:gd name="T40" fmla="*/ 17 w 6102"/>
                <a:gd name="T41" fmla="*/ 2 h 3016"/>
                <a:gd name="T42" fmla="*/ 14 w 6102"/>
                <a:gd name="T43" fmla="*/ 2 h 3016"/>
                <a:gd name="T44" fmla="*/ 14 w 6102"/>
                <a:gd name="T45" fmla="*/ 1 h 3016"/>
                <a:gd name="T46" fmla="*/ 12 w 6102"/>
                <a:gd name="T47" fmla="*/ 1 h 3016"/>
                <a:gd name="T48" fmla="*/ 11 w 6102"/>
                <a:gd name="T49" fmla="*/ 2 h 3016"/>
                <a:gd name="T50" fmla="*/ 10 w 6102"/>
                <a:gd name="T51" fmla="*/ 3 h 3016"/>
                <a:gd name="T52" fmla="*/ 10 w 6102"/>
                <a:gd name="T53" fmla="*/ 3 h 3016"/>
                <a:gd name="T54" fmla="*/ 8 w 6102"/>
                <a:gd name="T55" fmla="*/ 3 h 3016"/>
                <a:gd name="T56" fmla="*/ 6 w 6102"/>
                <a:gd name="T57" fmla="*/ 3 h 3016"/>
                <a:gd name="T58" fmla="*/ 6 w 6102"/>
                <a:gd name="T59" fmla="*/ 3 h 3016"/>
                <a:gd name="T60" fmla="*/ 5 w 6102"/>
                <a:gd name="T61" fmla="*/ 2 h 3016"/>
                <a:gd name="T62" fmla="*/ 4 w 6102"/>
                <a:gd name="T63" fmla="*/ 2 h 3016"/>
                <a:gd name="T64" fmla="*/ 3 w 6102"/>
                <a:gd name="T65" fmla="*/ 3 h 3016"/>
                <a:gd name="T66" fmla="*/ 2 w 6102"/>
                <a:gd name="T67" fmla="*/ 4 h 3016"/>
                <a:gd name="T68" fmla="*/ 3 w 6102"/>
                <a:gd name="T69" fmla="*/ 5 h 3016"/>
                <a:gd name="T70" fmla="*/ 4 w 6102"/>
                <a:gd name="T71" fmla="*/ 4 h 3016"/>
                <a:gd name="T72" fmla="*/ 4 w 6102"/>
                <a:gd name="T73" fmla="*/ 3 h 3016"/>
                <a:gd name="T74" fmla="*/ 5 w 6102"/>
                <a:gd name="T75" fmla="*/ 4 h 3016"/>
                <a:gd name="T76" fmla="*/ 4 w 6102"/>
                <a:gd name="T77" fmla="*/ 5 h 3016"/>
                <a:gd name="T78" fmla="*/ 3 w 6102"/>
                <a:gd name="T79" fmla="*/ 5 h 3016"/>
                <a:gd name="T80" fmla="*/ 3 w 6102"/>
                <a:gd name="T81" fmla="*/ 5 h 3016"/>
                <a:gd name="T82" fmla="*/ 2 w 6102"/>
                <a:gd name="T83" fmla="*/ 6 h 3016"/>
                <a:gd name="T84" fmla="*/ 1 w 6102"/>
                <a:gd name="T85" fmla="*/ 6 h 3016"/>
                <a:gd name="T86" fmla="*/ 1 w 6102"/>
                <a:gd name="T87" fmla="*/ 7 h 3016"/>
                <a:gd name="T88" fmla="*/ 1 w 6102"/>
                <a:gd name="T89" fmla="*/ 8 h 3016"/>
                <a:gd name="T90" fmla="*/ 2 w 6102"/>
                <a:gd name="T91" fmla="*/ 7 h 3016"/>
                <a:gd name="T92" fmla="*/ 3 w 6102"/>
                <a:gd name="T93" fmla="*/ 7 h 3016"/>
                <a:gd name="T94" fmla="*/ 3 w 6102"/>
                <a:gd name="T95" fmla="*/ 7 h 3016"/>
                <a:gd name="T96" fmla="*/ 3 w 6102"/>
                <a:gd name="T97" fmla="*/ 6 h 3016"/>
                <a:gd name="T98" fmla="*/ 4 w 6102"/>
                <a:gd name="T99" fmla="*/ 7 h 3016"/>
                <a:gd name="T100" fmla="*/ 4 w 6102"/>
                <a:gd name="T101" fmla="*/ 8 h 3016"/>
                <a:gd name="T102" fmla="*/ 5 w 6102"/>
                <a:gd name="T103" fmla="*/ 7 h 3016"/>
                <a:gd name="T104" fmla="*/ 5 w 6102"/>
                <a:gd name="T105" fmla="*/ 6 h 3016"/>
                <a:gd name="T106" fmla="*/ 6 w 6102"/>
                <a:gd name="T107" fmla="*/ 6 h 3016"/>
                <a:gd name="T108" fmla="*/ 6 w 6102"/>
                <a:gd name="T109" fmla="*/ 6 h 3016"/>
                <a:gd name="T110" fmla="*/ 6 w 6102"/>
                <a:gd name="T111" fmla="*/ 7 h 3016"/>
                <a:gd name="T112" fmla="*/ 5 w 6102"/>
                <a:gd name="T113" fmla="*/ 7 h 3016"/>
                <a:gd name="T114" fmla="*/ 6 w 6102"/>
                <a:gd name="T115" fmla="*/ 8 h 30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02"/>
                <a:gd name="T175" fmla="*/ 0 h 3016"/>
                <a:gd name="T176" fmla="*/ 6102 w 6102"/>
                <a:gd name="T177" fmla="*/ 3016 h 30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02" h="3016">
                  <a:moveTo>
                    <a:pt x="1272" y="2128"/>
                  </a:moveTo>
                  <a:lnTo>
                    <a:pt x="1354" y="2136"/>
                  </a:lnTo>
                  <a:lnTo>
                    <a:pt x="1457" y="2321"/>
                  </a:lnTo>
                  <a:lnTo>
                    <a:pt x="1535" y="2458"/>
                  </a:lnTo>
                  <a:lnTo>
                    <a:pt x="1590" y="2557"/>
                  </a:lnTo>
                  <a:lnTo>
                    <a:pt x="1614" y="2673"/>
                  </a:lnTo>
                  <a:lnTo>
                    <a:pt x="1769" y="2632"/>
                  </a:lnTo>
                  <a:lnTo>
                    <a:pt x="1964" y="2537"/>
                  </a:lnTo>
                  <a:lnTo>
                    <a:pt x="2050" y="2473"/>
                  </a:lnTo>
                  <a:lnTo>
                    <a:pt x="2110" y="2361"/>
                  </a:lnTo>
                  <a:lnTo>
                    <a:pt x="1997" y="2245"/>
                  </a:lnTo>
                  <a:lnTo>
                    <a:pt x="1931" y="2308"/>
                  </a:lnTo>
                  <a:lnTo>
                    <a:pt x="1883" y="2306"/>
                  </a:lnTo>
                  <a:lnTo>
                    <a:pt x="1836" y="2287"/>
                  </a:lnTo>
                  <a:lnTo>
                    <a:pt x="1762" y="2163"/>
                  </a:lnTo>
                  <a:lnTo>
                    <a:pt x="1752" y="2117"/>
                  </a:lnTo>
                  <a:lnTo>
                    <a:pt x="1814" y="2112"/>
                  </a:lnTo>
                  <a:lnTo>
                    <a:pt x="1857" y="2185"/>
                  </a:lnTo>
                  <a:lnTo>
                    <a:pt x="2037" y="2257"/>
                  </a:lnTo>
                  <a:lnTo>
                    <a:pt x="2316" y="2266"/>
                  </a:lnTo>
                  <a:lnTo>
                    <a:pt x="2435" y="2419"/>
                  </a:lnTo>
                  <a:lnTo>
                    <a:pt x="2479" y="2406"/>
                  </a:lnTo>
                  <a:lnTo>
                    <a:pt x="2551" y="2582"/>
                  </a:lnTo>
                  <a:lnTo>
                    <a:pt x="2580" y="2683"/>
                  </a:lnTo>
                  <a:lnTo>
                    <a:pt x="2648" y="2814"/>
                  </a:lnTo>
                  <a:lnTo>
                    <a:pt x="2722" y="2749"/>
                  </a:lnTo>
                  <a:lnTo>
                    <a:pt x="2738" y="2579"/>
                  </a:lnTo>
                  <a:lnTo>
                    <a:pt x="2974" y="2374"/>
                  </a:lnTo>
                  <a:lnTo>
                    <a:pt x="3041" y="2385"/>
                  </a:lnTo>
                  <a:lnTo>
                    <a:pt x="3083" y="2355"/>
                  </a:lnTo>
                  <a:lnTo>
                    <a:pt x="3170" y="2494"/>
                  </a:lnTo>
                  <a:lnTo>
                    <a:pt x="3168" y="2566"/>
                  </a:lnTo>
                  <a:lnTo>
                    <a:pt x="3243" y="2524"/>
                  </a:lnTo>
                  <a:lnTo>
                    <a:pt x="3291" y="2810"/>
                  </a:lnTo>
                  <a:lnTo>
                    <a:pt x="3352" y="2863"/>
                  </a:lnTo>
                  <a:lnTo>
                    <a:pt x="3385" y="2973"/>
                  </a:lnTo>
                  <a:lnTo>
                    <a:pt x="3463" y="3016"/>
                  </a:lnTo>
                  <a:lnTo>
                    <a:pt x="3464" y="3016"/>
                  </a:lnTo>
                  <a:lnTo>
                    <a:pt x="3450" y="2909"/>
                  </a:lnTo>
                  <a:lnTo>
                    <a:pt x="3361" y="2837"/>
                  </a:lnTo>
                  <a:lnTo>
                    <a:pt x="3317" y="2749"/>
                  </a:lnTo>
                  <a:lnTo>
                    <a:pt x="3348" y="2643"/>
                  </a:lnTo>
                  <a:lnTo>
                    <a:pt x="3450" y="2735"/>
                  </a:lnTo>
                  <a:lnTo>
                    <a:pt x="3494" y="2798"/>
                  </a:lnTo>
                  <a:lnTo>
                    <a:pt x="3624" y="2704"/>
                  </a:lnTo>
                  <a:lnTo>
                    <a:pt x="3611" y="2589"/>
                  </a:lnTo>
                  <a:lnTo>
                    <a:pt x="3511" y="2480"/>
                  </a:lnTo>
                  <a:lnTo>
                    <a:pt x="3587" y="2393"/>
                  </a:lnTo>
                  <a:lnTo>
                    <a:pt x="3651" y="2434"/>
                  </a:lnTo>
                  <a:lnTo>
                    <a:pt x="3737" y="2379"/>
                  </a:lnTo>
                  <a:lnTo>
                    <a:pt x="3914" y="2290"/>
                  </a:lnTo>
                  <a:lnTo>
                    <a:pt x="4011" y="2059"/>
                  </a:lnTo>
                  <a:lnTo>
                    <a:pt x="3931" y="1950"/>
                  </a:lnTo>
                  <a:lnTo>
                    <a:pt x="4034" y="1864"/>
                  </a:lnTo>
                  <a:lnTo>
                    <a:pt x="3981" y="1847"/>
                  </a:lnTo>
                  <a:lnTo>
                    <a:pt x="3924" y="1868"/>
                  </a:lnTo>
                  <a:lnTo>
                    <a:pt x="3880" y="1825"/>
                  </a:lnTo>
                  <a:lnTo>
                    <a:pt x="4007" y="1730"/>
                  </a:lnTo>
                  <a:lnTo>
                    <a:pt x="3992" y="1815"/>
                  </a:lnTo>
                  <a:lnTo>
                    <a:pt x="4122" y="1785"/>
                  </a:lnTo>
                  <a:lnTo>
                    <a:pt x="4156" y="1847"/>
                  </a:lnTo>
                  <a:lnTo>
                    <a:pt x="4144" y="1969"/>
                  </a:lnTo>
                  <a:lnTo>
                    <a:pt x="4247" y="1909"/>
                  </a:lnTo>
                  <a:lnTo>
                    <a:pt x="4183" y="1776"/>
                  </a:lnTo>
                  <a:lnTo>
                    <a:pt x="4316" y="1641"/>
                  </a:lnTo>
                  <a:lnTo>
                    <a:pt x="4362" y="1671"/>
                  </a:lnTo>
                  <a:lnTo>
                    <a:pt x="4574" y="1448"/>
                  </a:lnTo>
                  <a:lnTo>
                    <a:pt x="4612" y="1300"/>
                  </a:lnTo>
                  <a:lnTo>
                    <a:pt x="4558" y="1214"/>
                  </a:lnTo>
                  <a:lnTo>
                    <a:pt x="4420" y="1193"/>
                  </a:lnTo>
                  <a:lnTo>
                    <a:pt x="4646" y="996"/>
                  </a:lnTo>
                  <a:lnTo>
                    <a:pt x="4831" y="995"/>
                  </a:lnTo>
                  <a:lnTo>
                    <a:pt x="5018" y="999"/>
                  </a:lnTo>
                  <a:lnTo>
                    <a:pt x="5091" y="883"/>
                  </a:lnTo>
                  <a:lnTo>
                    <a:pt x="5188" y="871"/>
                  </a:lnTo>
                  <a:lnTo>
                    <a:pt x="5180" y="935"/>
                  </a:lnTo>
                  <a:lnTo>
                    <a:pt x="5303" y="856"/>
                  </a:lnTo>
                  <a:lnTo>
                    <a:pt x="5078" y="1059"/>
                  </a:lnTo>
                  <a:lnTo>
                    <a:pt x="5051" y="1108"/>
                  </a:lnTo>
                  <a:lnTo>
                    <a:pt x="5078" y="1351"/>
                  </a:lnTo>
                  <a:lnTo>
                    <a:pt x="5240" y="1194"/>
                  </a:lnTo>
                  <a:lnTo>
                    <a:pt x="5235" y="1047"/>
                  </a:lnTo>
                  <a:lnTo>
                    <a:pt x="5283" y="967"/>
                  </a:lnTo>
                  <a:lnTo>
                    <a:pt x="5426" y="933"/>
                  </a:lnTo>
                  <a:lnTo>
                    <a:pt x="5490" y="966"/>
                  </a:lnTo>
                  <a:lnTo>
                    <a:pt x="5700" y="843"/>
                  </a:lnTo>
                  <a:lnTo>
                    <a:pt x="5768" y="816"/>
                  </a:lnTo>
                  <a:lnTo>
                    <a:pt x="5742" y="743"/>
                  </a:lnTo>
                  <a:lnTo>
                    <a:pt x="5832" y="695"/>
                  </a:lnTo>
                  <a:lnTo>
                    <a:pt x="6022" y="747"/>
                  </a:lnTo>
                  <a:lnTo>
                    <a:pt x="6102" y="665"/>
                  </a:lnTo>
                  <a:lnTo>
                    <a:pt x="5929" y="585"/>
                  </a:lnTo>
                  <a:lnTo>
                    <a:pt x="5734" y="491"/>
                  </a:lnTo>
                  <a:lnTo>
                    <a:pt x="5500" y="457"/>
                  </a:lnTo>
                  <a:lnTo>
                    <a:pt x="5482" y="528"/>
                  </a:lnTo>
                  <a:lnTo>
                    <a:pt x="5384" y="490"/>
                  </a:lnTo>
                  <a:lnTo>
                    <a:pt x="5221" y="497"/>
                  </a:lnTo>
                  <a:lnTo>
                    <a:pt x="5141" y="410"/>
                  </a:lnTo>
                  <a:lnTo>
                    <a:pt x="4950" y="417"/>
                  </a:lnTo>
                  <a:lnTo>
                    <a:pt x="4852" y="339"/>
                  </a:lnTo>
                  <a:lnTo>
                    <a:pt x="4597" y="301"/>
                  </a:lnTo>
                  <a:lnTo>
                    <a:pt x="4502" y="395"/>
                  </a:lnTo>
                  <a:lnTo>
                    <a:pt x="4341" y="349"/>
                  </a:lnTo>
                  <a:lnTo>
                    <a:pt x="4299" y="424"/>
                  </a:lnTo>
                  <a:lnTo>
                    <a:pt x="4242" y="289"/>
                  </a:lnTo>
                  <a:lnTo>
                    <a:pt x="4056" y="246"/>
                  </a:lnTo>
                  <a:lnTo>
                    <a:pt x="4050" y="289"/>
                  </a:lnTo>
                  <a:lnTo>
                    <a:pt x="3824" y="250"/>
                  </a:lnTo>
                  <a:lnTo>
                    <a:pt x="3672" y="253"/>
                  </a:lnTo>
                  <a:lnTo>
                    <a:pt x="3534" y="283"/>
                  </a:lnTo>
                  <a:lnTo>
                    <a:pt x="3741" y="169"/>
                  </a:lnTo>
                  <a:lnTo>
                    <a:pt x="3762" y="118"/>
                  </a:lnTo>
                  <a:lnTo>
                    <a:pt x="3680" y="62"/>
                  </a:lnTo>
                  <a:lnTo>
                    <a:pt x="3527" y="82"/>
                  </a:lnTo>
                  <a:lnTo>
                    <a:pt x="3561" y="49"/>
                  </a:lnTo>
                  <a:lnTo>
                    <a:pt x="3467" y="0"/>
                  </a:lnTo>
                  <a:lnTo>
                    <a:pt x="3298" y="95"/>
                  </a:lnTo>
                  <a:lnTo>
                    <a:pt x="3140" y="118"/>
                  </a:lnTo>
                  <a:lnTo>
                    <a:pt x="2964" y="172"/>
                  </a:lnTo>
                  <a:lnTo>
                    <a:pt x="2934" y="240"/>
                  </a:lnTo>
                  <a:lnTo>
                    <a:pt x="2746" y="258"/>
                  </a:lnTo>
                  <a:lnTo>
                    <a:pt x="2760" y="327"/>
                  </a:lnTo>
                  <a:lnTo>
                    <a:pt x="2833" y="370"/>
                  </a:lnTo>
                  <a:lnTo>
                    <a:pt x="2680" y="331"/>
                  </a:lnTo>
                  <a:lnTo>
                    <a:pt x="2680" y="410"/>
                  </a:lnTo>
                  <a:lnTo>
                    <a:pt x="2601" y="391"/>
                  </a:lnTo>
                  <a:lnTo>
                    <a:pt x="2576" y="335"/>
                  </a:lnTo>
                  <a:lnTo>
                    <a:pt x="2516" y="375"/>
                  </a:lnTo>
                  <a:lnTo>
                    <a:pt x="2555" y="424"/>
                  </a:lnTo>
                  <a:lnTo>
                    <a:pt x="2518" y="585"/>
                  </a:lnTo>
                  <a:lnTo>
                    <a:pt x="2472" y="296"/>
                  </a:lnTo>
                  <a:lnTo>
                    <a:pt x="2403" y="296"/>
                  </a:lnTo>
                  <a:lnTo>
                    <a:pt x="2329" y="482"/>
                  </a:lnTo>
                  <a:lnTo>
                    <a:pt x="2397" y="525"/>
                  </a:lnTo>
                  <a:lnTo>
                    <a:pt x="2372" y="557"/>
                  </a:lnTo>
                  <a:lnTo>
                    <a:pt x="2246" y="487"/>
                  </a:lnTo>
                  <a:lnTo>
                    <a:pt x="2146" y="469"/>
                  </a:lnTo>
                  <a:lnTo>
                    <a:pt x="2146" y="520"/>
                  </a:lnTo>
                  <a:lnTo>
                    <a:pt x="1956" y="559"/>
                  </a:lnTo>
                  <a:lnTo>
                    <a:pt x="1929" y="520"/>
                  </a:lnTo>
                  <a:lnTo>
                    <a:pt x="1752" y="593"/>
                  </a:lnTo>
                  <a:lnTo>
                    <a:pt x="1632" y="553"/>
                  </a:lnTo>
                  <a:lnTo>
                    <a:pt x="1633" y="680"/>
                  </a:lnTo>
                  <a:lnTo>
                    <a:pt x="1579" y="644"/>
                  </a:lnTo>
                  <a:lnTo>
                    <a:pt x="1503" y="693"/>
                  </a:lnTo>
                  <a:lnTo>
                    <a:pt x="1535" y="746"/>
                  </a:lnTo>
                  <a:lnTo>
                    <a:pt x="1406" y="735"/>
                  </a:lnTo>
                  <a:lnTo>
                    <a:pt x="1434" y="786"/>
                  </a:lnTo>
                  <a:lnTo>
                    <a:pt x="1343" y="746"/>
                  </a:lnTo>
                  <a:lnTo>
                    <a:pt x="1349" y="680"/>
                  </a:lnTo>
                  <a:lnTo>
                    <a:pt x="1261" y="618"/>
                  </a:lnTo>
                  <a:lnTo>
                    <a:pt x="1473" y="667"/>
                  </a:lnTo>
                  <a:lnTo>
                    <a:pt x="1538" y="588"/>
                  </a:lnTo>
                  <a:lnTo>
                    <a:pt x="1379" y="506"/>
                  </a:lnTo>
                  <a:lnTo>
                    <a:pt x="1258" y="467"/>
                  </a:lnTo>
                  <a:lnTo>
                    <a:pt x="1160" y="453"/>
                  </a:lnTo>
                  <a:lnTo>
                    <a:pt x="1230" y="440"/>
                  </a:lnTo>
                  <a:lnTo>
                    <a:pt x="1129" y="400"/>
                  </a:lnTo>
                  <a:lnTo>
                    <a:pt x="1047" y="408"/>
                  </a:lnTo>
                  <a:lnTo>
                    <a:pt x="993" y="464"/>
                  </a:lnTo>
                  <a:lnTo>
                    <a:pt x="943" y="446"/>
                  </a:lnTo>
                  <a:lnTo>
                    <a:pt x="879" y="503"/>
                  </a:lnTo>
                  <a:lnTo>
                    <a:pt x="842" y="490"/>
                  </a:lnTo>
                  <a:lnTo>
                    <a:pt x="823" y="530"/>
                  </a:lnTo>
                  <a:lnTo>
                    <a:pt x="762" y="566"/>
                  </a:lnTo>
                  <a:lnTo>
                    <a:pt x="663" y="714"/>
                  </a:lnTo>
                  <a:lnTo>
                    <a:pt x="583" y="778"/>
                  </a:lnTo>
                  <a:lnTo>
                    <a:pt x="442" y="860"/>
                  </a:lnTo>
                  <a:lnTo>
                    <a:pt x="515" y="890"/>
                  </a:lnTo>
                  <a:lnTo>
                    <a:pt x="439" y="916"/>
                  </a:lnTo>
                  <a:lnTo>
                    <a:pt x="457" y="1027"/>
                  </a:lnTo>
                  <a:lnTo>
                    <a:pt x="532" y="1042"/>
                  </a:lnTo>
                  <a:lnTo>
                    <a:pt x="608" y="967"/>
                  </a:lnTo>
                  <a:lnTo>
                    <a:pt x="643" y="1077"/>
                  </a:lnTo>
                  <a:lnTo>
                    <a:pt x="677" y="1113"/>
                  </a:lnTo>
                  <a:lnTo>
                    <a:pt x="674" y="1163"/>
                  </a:lnTo>
                  <a:lnTo>
                    <a:pt x="768" y="1132"/>
                  </a:lnTo>
                  <a:lnTo>
                    <a:pt x="797" y="1030"/>
                  </a:lnTo>
                  <a:lnTo>
                    <a:pt x="776" y="1021"/>
                  </a:lnTo>
                  <a:lnTo>
                    <a:pt x="857" y="966"/>
                  </a:lnTo>
                  <a:lnTo>
                    <a:pt x="812" y="933"/>
                  </a:lnTo>
                  <a:lnTo>
                    <a:pt x="812" y="843"/>
                  </a:lnTo>
                  <a:lnTo>
                    <a:pt x="943" y="748"/>
                  </a:lnTo>
                  <a:lnTo>
                    <a:pt x="951" y="687"/>
                  </a:lnTo>
                  <a:lnTo>
                    <a:pt x="1017" y="675"/>
                  </a:lnTo>
                  <a:lnTo>
                    <a:pt x="1064" y="725"/>
                  </a:lnTo>
                  <a:lnTo>
                    <a:pt x="927" y="830"/>
                  </a:lnTo>
                  <a:lnTo>
                    <a:pt x="933" y="932"/>
                  </a:lnTo>
                  <a:lnTo>
                    <a:pt x="985" y="967"/>
                  </a:lnTo>
                  <a:lnTo>
                    <a:pt x="1130" y="933"/>
                  </a:lnTo>
                  <a:lnTo>
                    <a:pt x="1207" y="965"/>
                  </a:lnTo>
                  <a:lnTo>
                    <a:pt x="1002" y="992"/>
                  </a:lnTo>
                  <a:lnTo>
                    <a:pt x="1018" y="1099"/>
                  </a:lnTo>
                  <a:lnTo>
                    <a:pt x="971" y="1061"/>
                  </a:lnTo>
                  <a:lnTo>
                    <a:pt x="927" y="1103"/>
                  </a:lnTo>
                  <a:lnTo>
                    <a:pt x="925" y="1165"/>
                  </a:lnTo>
                  <a:lnTo>
                    <a:pt x="882" y="1203"/>
                  </a:lnTo>
                  <a:lnTo>
                    <a:pt x="812" y="1192"/>
                  </a:lnTo>
                  <a:lnTo>
                    <a:pt x="713" y="1235"/>
                  </a:lnTo>
                  <a:lnTo>
                    <a:pt x="668" y="1203"/>
                  </a:lnTo>
                  <a:lnTo>
                    <a:pt x="617" y="1207"/>
                  </a:lnTo>
                  <a:lnTo>
                    <a:pt x="572" y="1186"/>
                  </a:lnTo>
                  <a:lnTo>
                    <a:pt x="614" y="1126"/>
                  </a:lnTo>
                  <a:lnTo>
                    <a:pt x="601" y="1064"/>
                  </a:lnTo>
                  <a:lnTo>
                    <a:pt x="538" y="1099"/>
                  </a:lnTo>
                  <a:lnTo>
                    <a:pt x="532" y="1156"/>
                  </a:lnTo>
                  <a:lnTo>
                    <a:pt x="548" y="1250"/>
                  </a:lnTo>
                  <a:lnTo>
                    <a:pt x="521" y="1237"/>
                  </a:lnTo>
                  <a:lnTo>
                    <a:pt x="452" y="1255"/>
                  </a:lnTo>
                  <a:lnTo>
                    <a:pt x="435" y="1318"/>
                  </a:lnTo>
                  <a:lnTo>
                    <a:pt x="340" y="1351"/>
                  </a:lnTo>
                  <a:lnTo>
                    <a:pt x="303" y="1408"/>
                  </a:lnTo>
                  <a:lnTo>
                    <a:pt x="230" y="1398"/>
                  </a:lnTo>
                  <a:lnTo>
                    <a:pt x="242" y="1442"/>
                  </a:lnTo>
                  <a:lnTo>
                    <a:pt x="145" y="1446"/>
                  </a:lnTo>
                  <a:lnTo>
                    <a:pt x="154" y="1473"/>
                  </a:lnTo>
                  <a:lnTo>
                    <a:pt x="234" y="1494"/>
                  </a:lnTo>
                  <a:lnTo>
                    <a:pt x="225" y="1514"/>
                  </a:lnTo>
                  <a:lnTo>
                    <a:pt x="267" y="1574"/>
                  </a:lnTo>
                  <a:lnTo>
                    <a:pt x="234" y="1643"/>
                  </a:lnTo>
                  <a:lnTo>
                    <a:pt x="39" y="1634"/>
                  </a:lnTo>
                  <a:lnTo>
                    <a:pt x="7" y="1656"/>
                  </a:lnTo>
                  <a:lnTo>
                    <a:pt x="0" y="1812"/>
                  </a:lnTo>
                  <a:lnTo>
                    <a:pt x="20" y="1872"/>
                  </a:lnTo>
                  <a:lnTo>
                    <a:pt x="64" y="1868"/>
                  </a:lnTo>
                  <a:lnTo>
                    <a:pt x="227" y="1881"/>
                  </a:lnTo>
                  <a:lnTo>
                    <a:pt x="291" y="1816"/>
                  </a:lnTo>
                  <a:lnTo>
                    <a:pt x="280" y="1789"/>
                  </a:lnTo>
                  <a:lnTo>
                    <a:pt x="312" y="1738"/>
                  </a:lnTo>
                  <a:lnTo>
                    <a:pt x="382" y="1703"/>
                  </a:lnTo>
                  <a:lnTo>
                    <a:pt x="382" y="1649"/>
                  </a:lnTo>
                  <a:lnTo>
                    <a:pt x="408" y="1639"/>
                  </a:lnTo>
                  <a:lnTo>
                    <a:pt x="474" y="1654"/>
                  </a:lnTo>
                  <a:lnTo>
                    <a:pt x="515" y="1627"/>
                  </a:lnTo>
                  <a:lnTo>
                    <a:pt x="555" y="1602"/>
                  </a:lnTo>
                  <a:lnTo>
                    <a:pt x="595" y="1621"/>
                  </a:lnTo>
                  <a:lnTo>
                    <a:pt x="625" y="1679"/>
                  </a:lnTo>
                  <a:lnTo>
                    <a:pt x="762" y="1763"/>
                  </a:lnTo>
                  <a:lnTo>
                    <a:pt x="776" y="1840"/>
                  </a:lnTo>
                  <a:lnTo>
                    <a:pt x="808" y="1801"/>
                  </a:lnTo>
                  <a:lnTo>
                    <a:pt x="797" y="1755"/>
                  </a:lnTo>
                  <a:lnTo>
                    <a:pt x="851" y="1763"/>
                  </a:lnTo>
                  <a:lnTo>
                    <a:pt x="734" y="1688"/>
                  </a:lnTo>
                  <a:lnTo>
                    <a:pt x="664" y="1614"/>
                  </a:lnTo>
                  <a:lnTo>
                    <a:pt x="660" y="1567"/>
                  </a:lnTo>
                  <a:lnTo>
                    <a:pt x="728" y="1571"/>
                  </a:lnTo>
                  <a:lnTo>
                    <a:pt x="775" y="1639"/>
                  </a:lnTo>
                  <a:lnTo>
                    <a:pt x="876" y="1699"/>
                  </a:lnTo>
                  <a:lnTo>
                    <a:pt x="876" y="1751"/>
                  </a:lnTo>
                  <a:lnTo>
                    <a:pt x="903" y="1778"/>
                  </a:lnTo>
                  <a:lnTo>
                    <a:pt x="929" y="1828"/>
                  </a:lnTo>
                  <a:lnTo>
                    <a:pt x="992" y="1836"/>
                  </a:lnTo>
                  <a:lnTo>
                    <a:pt x="928" y="1846"/>
                  </a:lnTo>
                  <a:lnTo>
                    <a:pt x="947" y="1881"/>
                  </a:lnTo>
                  <a:lnTo>
                    <a:pt x="989" y="1892"/>
                  </a:lnTo>
                  <a:lnTo>
                    <a:pt x="1017" y="1833"/>
                  </a:lnTo>
                  <a:lnTo>
                    <a:pt x="974" y="1807"/>
                  </a:lnTo>
                  <a:lnTo>
                    <a:pt x="996" y="1795"/>
                  </a:lnTo>
                  <a:lnTo>
                    <a:pt x="977" y="1744"/>
                  </a:lnTo>
                  <a:lnTo>
                    <a:pt x="1130" y="1730"/>
                  </a:lnTo>
                  <a:lnTo>
                    <a:pt x="1125" y="1677"/>
                  </a:lnTo>
                  <a:lnTo>
                    <a:pt x="1160" y="1628"/>
                  </a:lnTo>
                  <a:lnTo>
                    <a:pt x="1190" y="1568"/>
                  </a:lnTo>
                  <a:lnTo>
                    <a:pt x="1206" y="1529"/>
                  </a:lnTo>
                  <a:lnTo>
                    <a:pt x="1261" y="1514"/>
                  </a:lnTo>
                  <a:lnTo>
                    <a:pt x="1258" y="1536"/>
                  </a:lnTo>
                  <a:lnTo>
                    <a:pt x="1315" y="1540"/>
                  </a:lnTo>
                  <a:lnTo>
                    <a:pt x="1281" y="1566"/>
                  </a:lnTo>
                  <a:lnTo>
                    <a:pt x="1324" y="1601"/>
                  </a:lnTo>
                  <a:lnTo>
                    <a:pt x="1405" y="1564"/>
                  </a:lnTo>
                  <a:lnTo>
                    <a:pt x="1358" y="1571"/>
                  </a:lnTo>
                  <a:lnTo>
                    <a:pt x="1355" y="1549"/>
                  </a:lnTo>
                  <a:lnTo>
                    <a:pt x="1360" y="1527"/>
                  </a:lnTo>
                  <a:lnTo>
                    <a:pt x="1482" y="1493"/>
                  </a:lnTo>
                  <a:lnTo>
                    <a:pt x="1441" y="1516"/>
                  </a:lnTo>
                  <a:lnTo>
                    <a:pt x="1405" y="1574"/>
                  </a:lnTo>
                  <a:lnTo>
                    <a:pt x="1549" y="1661"/>
                  </a:lnTo>
                  <a:lnTo>
                    <a:pt x="1554" y="1709"/>
                  </a:lnTo>
                  <a:lnTo>
                    <a:pt x="1451" y="1731"/>
                  </a:lnTo>
                  <a:lnTo>
                    <a:pt x="1360" y="1688"/>
                  </a:lnTo>
                  <a:lnTo>
                    <a:pt x="1238" y="1727"/>
                  </a:lnTo>
                  <a:lnTo>
                    <a:pt x="1180" y="1721"/>
                  </a:lnTo>
                  <a:lnTo>
                    <a:pt x="1198" y="1739"/>
                  </a:lnTo>
                  <a:lnTo>
                    <a:pt x="1087" y="1767"/>
                  </a:lnTo>
                  <a:lnTo>
                    <a:pt x="1116" y="1825"/>
                  </a:lnTo>
                  <a:lnTo>
                    <a:pt x="1124" y="1887"/>
                  </a:lnTo>
                  <a:lnTo>
                    <a:pt x="1198" y="1901"/>
                  </a:lnTo>
                  <a:lnTo>
                    <a:pt x="1231" y="1880"/>
                  </a:lnTo>
                  <a:lnTo>
                    <a:pt x="1291" y="1907"/>
                  </a:lnTo>
                  <a:lnTo>
                    <a:pt x="1389" y="1880"/>
                  </a:lnTo>
                  <a:lnTo>
                    <a:pt x="1384" y="1954"/>
                  </a:lnTo>
                  <a:lnTo>
                    <a:pt x="1324" y="2072"/>
                  </a:lnTo>
                  <a:lnTo>
                    <a:pt x="1222" y="2061"/>
                  </a:lnTo>
                  <a:lnTo>
                    <a:pt x="1272" y="2128"/>
                  </a:lnTo>
                  <a:close/>
                </a:path>
              </a:pathLst>
            </a:custGeom>
            <a:solidFill>
              <a:srgbClr val="993366"/>
            </a:solidFill>
            <a:ln w="11113">
              <a:solidFill>
                <a:srgbClr val="82E0FF"/>
              </a:solidFill>
              <a:round/>
              <a:headEnd/>
              <a:tailEnd/>
            </a:ln>
          </p:spPr>
          <p:txBody>
            <a:bodyPr/>
            <a:lstStyle/>
            <a:p>
              <a:endParaRPr lang="en-GB" dirty="0"/>
            </a:p>
          </p:txBody>
        </p:sp>
        <p:sp>
          <p:nvSpPr>
            <p:cNvPr id="7217" name="Freeform 41"/>
            <p:cNvSpPr>
              <a:spLocks/>
            </p:cNvSpPr>
            <p:nvPr/>
          </p:nvSpPr>
          <p:spPr bwMode="auto">
            <a:xfrm>
              <a:off x="1468" y="1258"/>
              <a:ext cx="927" cy="683"/>
            </a:xfrm>
            <a:custGeom>
              <a:avLst/>
              <a:gdLst>
                <a:gd name="T0" fmla="*/ 1 w 1853"/>
                <a:gd name="T1" fmla="*/ 2 h 1366"/>
                <a:gd name="T2" fmla="*/ 1 w 1853"/>
                <a:gd name="T3" fmla="*/ 2 h 1366"/>
                <a:gd name="T4" fmla="*/ 1 w 1853"/>
                <a:gd name="T5" fmla="*/ 1 h 1366"/>
                <a:gd name="T6" fmla="*/ 2 w 1853"/>
                <a:gd name="T7" fmla="*/ 1 h 1366"/>
                <a:gd name="T8" fmla="*/ 2 w 1853"/>
                <a:gd name="T9" fmla="*/ 1 h 1366"/>
                <a:gd name="T10" fmla="*/ 2 w 1853"/>
                <a:gd name="T11" fmla="*/ 1 h 1366"/>
                <a:gd name="T12" fmla="*/ 3 w 1853"/>
                <a:gd name="T13" fmla="*/ 1 h 1366"/>
                <a:gd name="T14" fmla="*/ 3 w 1853"/>
                <a:gd name="T15" fmla="*/ 1 h 1366"/>
                <a:gd name="T16" fmla="*/ 4 w 1853"/>
                <a:gd name="T17" fmla="*/ 1 h 1366"/>
                <a:gd name="T18" fmla="*/ 4 w 1853"/>
                <a:gd name="T19" fmla="*/ 1 h 1366"/>
                <a:gd name="T20" fmla="*/ 5 w 1853"/>
                <a:gd name="T21" fmla="*/ 1 h 1366"/>
                <a:gd name="T22" fmla="*/ 6 w 1853"/>
                <a:gd name="T23" fmla="*/ 1 h 1366"/>
                <a:gd name="T24" fmla="*/ 7 w 1853"/>
                <a:gd name="T25" fmla="*/ 1 h 1366"/>
                <a:gd name="T26" fmla="*/ 5 w 1853"/>
                <a:gd name="T27" fmla="*/ 1 h 1366"/>
                <a:gd name="T28" fmla="*/ 6 w 1853"/>
                <a:gd name="T29" fmla="*/ 1 h 1366"/>
                <a:gd name="T30" fmla="*/ 7 w 1853"/>
                <a:gd name="T31" fmla="*/ 1 h 1366"/>
                <a:gd name="T32" fmla="*/ 7 w 1853"/>
                <a:gd name="T33" fmla="*/ 1 h 1366"/>
                <a:gd name="T34" fmla="*/ 7 w 1853"/>
                <a:gd name="T35" fmla="*/ 1 h 1366"/>
                <a:gd name="T36" fmla="*/ 7 w 1853"/>
                <a:gd name="T37" fmla="*/ 1 h 1366"/>
                <a:gd name="T38" fmla="*/ 7 w 1853"/>
                <a:gd name="T39" fmla="*/ 1 h 1366"/>
                <a:gd name="T40" fmla="*/ 7 w 1853"/>
                <a:gd name="T41" fmla="*/ 2 h 1366"/>
                <a:gd name="T42" fmla="*/ 7 w 1853"/>
                <a:gd name="T43" fmla="*/ 2 h 1366"/>
                <a:gd name="T44" fmla="*/ 7 w 1853"/>
                <a:gd name="T45" fmla="*/ 2 h 1366"/>
                <a:gd name="T46" fmla="*/ 7 w 1853"/>
                <a:gd name="T47" fmla="*/ 2 h 1366"/>
                <a:gd name="T48" fmla="*/ 7 w 1853"/>
                <a:gd name="T49" fmla="*/ 3 h 1366"/>
                <a:gd name="T50" fmla="*/ 7 w 1853"/>
                <a:gd name="T51" fmla="*/ 3 h 1366"/>
                <a:gd name="T52" fmla="*/ 7 w 1853"/>
                <a:gd name="T53" fmla="*/ 3 h 1366"/>
                <a:gd name="T54" fmla="*/ 6 w 1853"/>
                <a:gd name="T55" fmla="*/ 3 h 1366"/>
                <a:gd name="T56" fmla="*/ 6 w 1853"/>
                <a:gd name="T57" fmla="*/ 3 h 1366"/>
                <a:gd name="T58" fmla="*/ 7 w 1853"/>
                <a:gd name="T59" fmla="*/ 3 h 1366"/>
                <a:gd name="T60" fmla="*/ 6 w 1853"/>
                <a:gd name="T61" fmla="*/ 3 h 1366"/>
                <a:gd name="T62" fmla="*/ 6 w 1853"/>
                <a:gd name="T63" fmla="*/ 3 h 1366"/>
                <a:gd name="T64" fmla="*/ 6 w 1853"/>
                <a:gd name="T65" fmla="*/ 4 h 1366"/>
                <a:gd name="T66" fmla="*/ 6 w 1853"/>
                <a:gd name="T67" fmla="*/ 4 h 1366"/>
                <a:gd name="T68" fmla="*/ 5 w 1853"/>
                <a:gd name="T69" fmla="*/ 4 h 1366"/>
                <a:gd name="T70" fmla="*/ 5 w 1853"/>
                <a:gd name="T71" fmla="*/ 5 h 1366"/>
                <a:gd name="T72" fmla="*/ 4 w 1853"/>
                <a:gd name="T73" fmla="*/ 5 h 1366"/>
                <a:gd name="T74" fmla="*/ 4 w 1853"/>
                <a:gd name="T75" fmla="*/ 5 h 1366"/>
                <a:gd name="T76" fmla="*/ 4 w 1853"/>
                <a:gd name="T77" fmla="*/ 6 h 1366"/>
                <a:gd name="T78" fmla="*/ 4 w 1853"/>
                <a:gd name="T79" fmla="*/ 6 h 1366"/>
                <a:gd name="T80" fmla="*/ 3 w 1853"/>
                <a:gd name="T81" fmla="*/ 5 h 1366"/>
                <a:gd name="T82" fmla="*/ 3 w 1853"/>
                <a:gd name="T83" fmla="*/ 5 h 1366"/>
                <a:gd name="T84" fmla="*/ 3 w 1853"/>
                <a:gd name="T85" fmla="*/ 4 h 1366"/>
                <a:gd name="T86" fmla="*/ 3 w 1853"/>
                <a:gd name="T87" fmla="*/ 4 h 1366"/>
                <a:gd name="T88" fmla="*/ 3 w 1853"/>
                <a:gd name="T89" fmla="*/ 4 h 1366"/>
                <a:gd name="T90" fmla="*/ 3 w 1853"/>
                <a:gd name="T91" fmla="*/ 3 h 1366"/>
                <a:gd name="T92" fmla="*/ 3 w 1853"/>
                <a:gd name="T93" fmla="*/ 3 h 1366"/>
                <a:gd name="T94" fmla="*/ 3 w 1853"/>
                <a:gd name="T95" fmla="*/ 3 h 1366"/>
                <a:gd name="T96" fmla="*/ 2 w 1853"/>
                <a:gd name="T97" fmla="*/ 3 h 1366"/>
                <a:gd name="T98" fmla="*/ 2 w 1853"/>
                <a:gd name="T99" fmla="*/ 2 h 1366"/>
                <a:gd name="T100" fmla="*/ 1 w 1853"/>
                <a:gd name="T101" fmla="*/ 2 h 1366"/>
                <a:gd name="T102" fmla="*/ 1 w 1853"/>
                <a:gd name="T103" fmla="*/ 2 h 1366"/>
                <a:gd name="T104" fmla="*/ 1 w 1853"/>
                <a:gd name="T105" fmla="*/ 2 h 1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53"/>
                <a:gd name="T160" fmla="*/ 0 h 1366"/>
                <a:gd name="T161" fmla="*/ 1853 w 1853"/>
                <a:gd name="T162" fmla="*/ 1366 h 1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53" h="1366">
                  <a:moveTo>
                    <a:pt x="0" y="380"/>
                  </a:moveTo>
                  <a:lnTo>
                    <a:pt x="10" y="357"/>
                  </a:lnTo>
                  <a:lnTo>
                    <a:pt x="127" y="319"/>
                  </a:lnTo>
                  <a:lnTo>
                    <a:pt x="206" y="319"/>
                  </a:lnTo>
                  <a:lnTo>
                    <a:pt x="270" y="234"/>
                  </a:lnTo>
                  <a:lnTo>
                    <a:pt x="213" y="256"/>
                  </a:lnTo>
                  <a:lnTo>
                    <a:pt x="160" y="234"/>
                  </a:lnTo>
                  <a:lnTo>
                    <a:pt x="270" y="174"/>
                  </a:lnTo>
                  <a:lnTo>
                    <a:pt x="348" y="170"/>
                  </a:lnTo>
                  <a:lnTo>
                    <a:pt x="342" y="125"/>
                  </a:lnTo>
                  <a:lnTo>
                    <a:pt x="467" y="156"/>
                  </a:lnTo>
                  <a:lnTo>
                    <a:pt x="392" y="113"/>
                  </a:lnTo>
                  <a:lnTo>
                    <a:pt x="535" y="84"/>
                  </a:lnTo>
                  <a:lnTo>
                    <a:pt x="592" y="109"/>
                  </a:lnTo>
                  <a:lnTo>
                    <a:pt x="694" y="117"/>
                  </a:lnTo>
                  <a:lnTo>
                    <a:pt x="667" y="71"/>
                  </a:lnTo>
                  <a:lnTo>
                    <a:pt x="842" y="129"/>
                  </a:lnTo>
                  <a:lnTo>
                    <a:pt x="964" y="84"/>
                  </a:lnTo>
                  <a:lnTo>
                    <a:pt x="813" y="24"/>
                  </a:lnTo>
                  <a:lnTo>
                    <a:pt x="889" y="15"/>
                  </a:lnTo>
                  <a:lnTo>
                    <a:pt x="1016" y="53"/>
                  </a:lnTo>
                  <a:lnTo>
                    <a:pt x="1058" y="24"/>
                  </a:lnTo>
                  <a:lnTo>
                    <a:pt x="1041" y="0"/>
                  </a:lnTo>
                  <a:lnTo>
                    <a:pt x="1352" y="15"/>
                  </a:lnTo>
                  <a:lnTo>
                    <a:pt x="1472" y="45"/>
                  </a:lnTo>
                  <a:lnTo>
                    <a:pt x="1558" y="66"/>
                  </a:lnTo>
                  <a:lnTo>
                    <a:pt x="1224" y="99"/>
                  </a:lnTo>
                  <a:lnTo>
                    <a:pt x="1190" y="136"/>
                  </a:lnTo>
                  <a:lnTo>
                    <a:pt x="1430" y="126"/>
                  </a:lnTo>
                  <a:lnTo>
                    <a:pt x="1382" y="153"/>
                  </a:lnTo>
                  <a:lnTo>
                    <a:pt x="1529" y="108"/>
                  </a:lnTo>
                  <a:lnTo>
                    <a:pt x="1539" y="150"/>
                  </a:lnTo>
                  <a:lnTo>
                    <a:pt x="1467" y="221"/>
                  </a:lnTo>
                  <a:lnTo>
                    <a:pt x="1604" y="153"/>
                  </a:lnTo>
                  <a:lnTo>
                    <a:pt x="1693" y="125"/>
                  </a:lnTo>
                  <a:lnTo>
                    <a:pt x="1763" y="117"/>
                  </a:lnTo>
                  <a:lnTo>
                    <a:pt x="1853" y="142"/>
                  </a:lnTo>
                  <a:lnTo>
                    <a:pt x="1772" y="194"/>
                  </a:lnTo>
                  <a:lnTo>
                    <a:pt x="1570" y="216"/>
                  </a:lnTo>
                  <a:lnTo>
                    <a:pt x="1733" y="220"/>
                  </a:lnTo>
                  <a:lnTo>
                    <a:pt x="1603" y="250"/>
                  </a:lnTo>
                  <a:lnTo>
                    <a:pt x="1644" y="305"/>
                  </a:lnTo>
                  <a:lnTo>
                    <a:pt x="1580" y="341"/>
                  </a:lnTo>
                  <a:lnTo>
                    <a:pt x="1639" y="405"/>
                  </a:lnTo>
                  <a:lnTo>
                    <a:pt x="1601" y="429"/>
                  </a:lnTo>
                  <a:lnTo>
                    <a:pt x="1671" y="436"/>
                  </a:lnTo>
                  <a:lnTo>
                    <a:pt x="1593" y="469"/>
                  </a:lnTo>
                  <a:lnTo>
                    <a:pt x="1620" y="507"/>
                  </a:lnTo>
                  <a:lnTo>
                    <a:pt x="1630" y="572"/>
                  </a:lnTo>
                  <a:lnTo>
                    <a:pt x="1552" y="554"/>
                  </a:lnTo>
                  <a:lnTo>
                    <a:pt x="1584" y="605"/>
                  </a:lnTo>
                  <a:lnTo>
                    <a:pt x="1644" y="619"/>
                  </a:lnTo>
                  <a:lnTo>
                    <a:pt x="1540" y="627"/>
                  </a:lnTo>
                  <a:lnTo>
                    <a:pt x="1607" y="653"/>
                  </a:lnTo>
                  <a:lnTo>
                    <a:pt x="1541" y="687"/>
                  </a:lnTo>
                  <a:lnTo>
                    <a:pt x="1488" y="654"/>
                  </a:lnTo>
                  <a:lnTo>
                    <a:pt x="1404" y="684"/>
                  </a:lnTo>
                  <a:lnTo>
                    <a:pt x="1448" y="756"/>
                  </a:lnTo>
                  <a:lnTo>
                    <a:pt x="1473" y="738"/>
                  </a:lnTo>
                  <a:lnTo>
                    <a:pt x="1563" y="791"/>
                  </a:lnTo>
                  <a:lnTo>
                    <a:pt x="1566" y="847"/>
                  </a:lnTo>
                  <a:lnTo>
                    <a:pt x="1472" y="798"/>
                  </a:lnTo>
                  <a:lnTo>
                    <a:pt x="1383" y="768"/>
                  </a:lnTo>
                  <a:lnTo>
                    <a:pt x="1366" y="820"/>
                  </a:lnTo>
                  <a:lnTo>
                    <a:pt x="1417" y="854"/>
                  </a:lnTo>
                  <a:lnTo>
                    <a:pt x="1353" y="867"/>
                  </a:lnTo>
                  <a:lnTo>
                    <a:pt x="1544" y="876"/>
                  </a:lnTo>
                  <a:lnTo>
                    <a:pt x="1422" y="942"/>
                  </a:lnTo>
                  <a:lnTo>
                    <a:pt x="1303" y="972"/>
                  </a:lnTo>
                  <a:lnTo>
                    <a:pt x="1212" y="996"/>
                  </a:lnTo>
                  <a:lnTo>
                    <a:pt x="1166" y="1062"/>
                  </a:lnTo>
                  <a:lnTo>
                    <a:pt x="1072" y="1060"/>
                  </a:lnTo>
                  <a:lnTo>
                    <a:pt x="1056" y="1103"/>
                  </a:lnTo>
                  <a:lnTo>
                    <a:pt x="1000" y="1105"/>
                  </a:lnTo>
                  <a:lnTo>
                    <a:pt x="969" y="1134"/>
                  </a:lnTo>
                  <a:lnTo>
                    <a:pt x="982" y="1201"/>
                  </a:lnTo>
                  <a:lnTo>
                    <a:pt x="920" y="1247"/>
                  </a:lnTo>
                  <a:lnTo>
                    <a:pt x="941" y="1285"/>
                  </a:lnTo>
                  <a:lnTo>
                    <a:pt x="911" y="1366"/>
                  </a:lnTo>
                  <a:lnTo>
                    <a:pt x="852" y="1366"/>
                  </a:lnTo>
                  <a:lnTo>
                    <a:pt x="775" y="1322"/>
                  </a:lnTo>
                  <a:lnTo>
                    <a:pt x="714" y="1277"/>
                  </a:lnTo>
                  <a:lnTo>
                    <a:pt x="641" y="1171"/>
                  </a:lnTo>
                  <a:lnTo>
                    <a:pt x="598" y="1082"/>
                  </a:lnTo>
                  <a:lnTo>
                    <a:pt x="582" y="1017"/>
                  </a:lnTo>
                  <a:lnTo>
                    <a:pt x="612" y="959"/>
                  </a:lnTo>
                  <a:lnTo>
                    <a:pt x="673" y="907"/>
                  </a:lnTo>
                  <a:lnTo>
                    <a:pt x="688" y="871"/>
                  </a:lnTo>
                  <a:lnTo>
                    <a:pt x="628" y="865"/>
                  </a:lnTo>
                  <a:lnTo>
                    <a:pt x="562" y="834"/>
                  </a:lnTo>
                  <a:lnTo>
                    <a:pt x="681" y="834"/>
                  </a:lnTo>
                  <a:lnTo>
                    <a:pt x="608" y="794"/>
                  </a:lnTo>
                  <a:lnTo>
                    <a:pt x="643" y="779"/>
                  </a:lnTo>
                  <a:lnTo>
                    <a:pt x="578" y="791"/>
                  </a:lnTo>
                  <a:lnTo>
                    <a:pt x="536" y="794"/>
                  </a:lnTo>
                  <a:lnTo>
                    <a:pt x="532" y="757"/>
                  </a:lnTo>
                  <a:lnTo>
                    <a:pt x="562" y="709"/>
                  </a:lnTo>
                  <a:lnTo>
                    <a:pt x="492" y="616"/>
                  </a:lnTo>
                  <a:lnTo>
                    <a:pt x="438" y="537"/>
                  </a:lnTo>
                  <a:lnTo>
                    <a:pt x="369" y="512"/>
                  </a:lnTo>
                  <a:lnTo>
                    <a:pt x="236" y="521"/>
                  </a:lnTo>
                  <a:lnTo>
                    <a:pt x="102" y="496"/>
                  </a:lnTo>
                  <a:lnTo>
                    <a:pt x="145" y="477"/>
                  </a:lnTo>
                  <a:lnTo>
                    <a:pt x="45" y="459"/>
                  </a:lnTo>
                  <a:lnTo>
                    <a:pt x="220" y="416"/>
                  </a:lnTo>
                  <a:lnTo>
                    <a:pt x="110" y="425"/>
                  </a:lnTo>
                  <a:lnTo>
                    <a:pt x="0" y="380"/>
                  </a:lnTo>
                  <a:close/>
                </a:path>
              </a:pathLst>
            </a:custGeom>
            <a:solidFill>
              <a:srgbClr val="993366"/>
            </a:solidFill>
            <a:ln w="11113">
              <a:solidFill>
                <a:srgbClr val="82E0FF"/>
              </a:solidFill>
              <a:round/>
              <a:headEnd/>
              <a:tailEnd/>
            </a:ln>
          </p:spPr>
          <p:txBody>
            <a:bodyPr/>
            <a:lstStyle/>
            <a:p>
              <a:endParaRPr lang="en-GB" dirty="0"/>
            </a:p>
          </p:txBody>
        </p:sp>
        <p:sp>
          <p:nvSpPr>
            <p:cNvPr id="7218" name="Freeform 42"/>
            <p:cNvSpPr>
              <a:spLocks/>
            </p:cNvSpPr>
            <p:nvPr/>
          </p:nvSpPr>
          <p:spPr bwMode="auto">
            <a:xfrm>
              <a:off x="1118" y="1577"/>
              <a:ext cx="82" cy="54"/>
            </a:xfrm>
            <a:custGeom>
              <a:avLst/>
              <a:gdLst>
                <a:gd name="T0" fmla="*/ 0 w 163"/>
                <a:gd name="T1" fmla="*/ 1 h 108"/>
                <a:gd name="T2" fmla="*/ 1 w 163"/>
                <a:gd name="T3" fmla="*/ 1 h 108"/>
                <a:gd name="T4" fmla="*/ 1 w 163"/>
                <a:gd name="T5" fmla="*/ 1 h 108"/>
                <a:gd name="T6" fmla="*/ 1 w 163"/>
                <a:gd name="T7" fmla="*/ 0 h 108"/>
                <a:gd name="T8" fmla="*/ 0 w 163"/>
                <a:gd name="T9" fmla="*/ 1 h 108"/>
                <a:gd name="T10" fmla="*/ 0 60000 65536"/>
                <a:gd name="T11" fmla="*/ 0 60000 65536"/>
                <a:gd name="T12" fmla="*/ 0 60000 65536"/>
                <a:gd name="T13" fmla="*/ 0 60000 65536"/>
                <a:gd name="T14" fmla="*/ 0 60000 65536"/>
                <a:gd name="T15" fmla="*/ 0 w 163"/>
                <a:gd name="T16" fmla="*/ 0 h 108"/>
                <a:gd name="T17" fmla="*/ 163 w 163"/>
                <a:gd name="T18" fmla="*/ 108 h 108"/>
              </a:gdLst>
              <a:ahLst/>
              <a:cxnLst>
                <a:cxn ang="T10">
                  <a:pos x="T0" y="T1"/>
                </a:cxn>
                <a:cxn ang="T11">
                  <a:pos x="T2" y="T3"/>
                </a:cxn>
                <a:cxn ang="T12">
                  <a:pos x="T4" y="T5"/>
                </a:cxn>
                <a:cxn ang="T13">
                  <a:pos x="T6" y="T7"/>
                </a:cxn>
                <a:cxn ang="T14">
                  <a:pos x="T8" y="T9"/>
                </a:cxn>
              </a:cxnLst>
              <a:rect l="T15" t="T16" r="T17" b="T18"/>
              <a:pathLst>
                <a:path w="163" h="108">
                  <a:moveTo>
                    <a:pt x="0" y="77"/>
                  </a:moveTo>
                  <a:lnTo>
                    <a:pt x="81" y="108"/>
                  </a:lnTo>
                  <a:lnTo>
                    <a:pt x="163" y="11"/>
                  </a:lnTo>
                  <a:lnTo>
                    <a:pt x="8" y="0"/>
                  </a:lnTo>
                  <a:lnTo>
                    <a:pt x="0" y="77"/>
                  </a:lnTo>
                  <a:close/>
                </a:path>
              </a:pathLst>
            </a:custGeom>
            <a:solidFill>
              <a:srgbClr val="993366"/>
            </a:solidFill>
            <a:ln w="11113">
              <a:solidFill>
                <a:srgbClr val="82E0FF"/>
              </a:solidFill>
              <a:round/>
              <a:headEnd/>
              <a:tailEnd/>
            </a:ln>
          </p:spPr>
          <p:txBody>
            <a:bodyPr/>
            <a:lstStyle/>
            <a:p>
              <a:endParaRPr lang="en-GB" dirty="0"/>
            </a:p>
          </p:txBody>
        </p:sp>
        <p:sp>
          <p:nvSpPr>
            <p:cNvPr id="7219" name="Freeform 43"/>
            <p:cNvSpPr>
              <a:spLocks/>
            </p:cNvSpPr>
            <p:nvPr/>
          </p:nvSpPr>
          <p:spPr bwMode="auto">
            <a:xfrm>
              <a:off x="1014" y="1500"/>
              <a:ext cx="77" cy="46"/>
            </a:xfrm>
            <a:custGeom>
              <a:avLst/>
              <a:gdLst>
                <a:gd name="T0" fmla="*/ 0 w 153"/>
                <a:gd name="T1" fmla="*/ 0 h 93"/>
                <a:gd name="T2" fmla="*/ 1 w 153"/>
                <a:gd name="T3" fmla="*/ 0 h 93"/>
                <a:gd name="T4" fmla="*/ 1 w 153"/>
                <a:gd name="T5" fmla="*/ 0 h 93"/>
                <a:gd name="T6" fmla="*/ 1 w 153"/>
                <a:gd name="T7" fmla="*/ 0 h 93"/>
                <a:gd name="T8" fmla="*/ 1 w 153"/>
                <a:gd name="T9" fmla="*/ 0 h 93"/>
                <a:gd name="T10" fmla="*/ 1 w 153"/>
                <a:gd name="T11" fmla="*/ 0 h 93"/>
                <a:gd name="T12" fmla="*/ 0 w 153"/>
                <a:gd name="T13" fmla="*/ 0 h 93"/>
                <a:gd name="T14" fmla="*/ 0 60000 65536"/>
                <a:gd name="T15" fmla="*/ 0 60000 65536"/>
                <a:gd name="T16" fmla="*/ 0 60000 65536"/>
                <a:gd name="T17" fmla="*/ 0 60000 65536"/>
                <a:gd name="T18" fmla="*/ 0 60000 65536"/>
                <a:gd name="T19" fmla="*/ 0 60000 65536"/>
                <a:gd name="T20" fmla="*/ 0 60000 65536"/>
                <a:gd name="T21" fmla="*/ 0 w 153"/>
                <a:gd name="T22" fmla="*/ 0 h 93"/>
                <a:gd name="T23" fmla="*/ 153 w 153"/>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93">
                  <a:moveTo>
                    <a:pt x="0" y="64"/>
                  </a:moveTo>
                  <a:lnTo>
                    <a:pt x="15" y="7"/>
                  </a:lnTo>
                  <a:lnTo>
                    <a:pt x="137" y="0"/>
                  </a:lnTo>
                  <a:lnTo>
                    <a:pt x="153" y="71"/>
                  </a:lnTo>
                  <a:lnTo>
                    <a:pt x="132" y="93"/>
                  </a:lnTo>
                  <a:lnTo>
                    <a:pt x="58" y="90"/>
                  </a:lnTo>
                  <a:lnTo>
                    <a:pt x="0" y="64"/>
                  </a:lnTo>
                  <a:close/>
                </a:path>
              </a:pathLst>
            </a:custGeom>
            <a:solidFill>
              <a:srgbClr val="993366"/>
            </a:solidFill>
            <a:ln w="11113">
              <a:solidFill>
                <a:srgbClr val="82E0FF"/>
              </a:solidFill>
              <a:round/>
              <a:headEnd/>
              <a:tailEnd/>
            </a:ln>
          </p:spPr>
          <p:txBody>
            <a:bodyPr/>
            <a:lstStyle/>
            <a:p>
              <a:endParaRPr lang="en-GB" dirty="0"/>
            </a:p>
          </p:txBody>
        </p:sp>
        <p:sp>
          <p:nvSpPr>
            <p:cNvPr id="7220" name="Freeform 44"/>
            <p:cNvSpPr>
              <a:spLocks/>
            </p:cNvSpPr>
            <p:nvPr/>
          </p:nvSpPr>
          <p:spPr bwMode="auto">
            <a:xfrm>
              <a:off x="1014" y="1577"/>
              <a:ext cx="91" cy="80"/>
            </a:xfrm>
            <a:custGeom>
              <a:avLst/>
              <a:gdLst>
                <a:gd name="T0" fmla="*/ 0 w 182"/>
                <a:gd name="T1" fmla="*/ 0 h 161"/>
                <a:gd name="T2" fmla="*/ 1 w 182"/>
                <a:gd name="T3" fmla="*/ 0 h 161"/>
                <a:gd name="T4" fmla="*/ 1 w 182"/>
                <a:gd name="T5" fmla="*/ 0 h 161"/>
                <a:gd name="T6" fmla="*/ 1 w 182"/>
                <a:gd name="T7" fmla="*/ 0 h 161"/>
                <a:gd name="T8" fmla="*/ 1 w 182"/>
                <a:gd name="T9" fmla="*/ 0 h 161"/>
                <a:gd name="T10" fmla="*/ 1 w 182"/>
                <a:gd name="T11" fmla="*/ 0 h 161"/>
                <a:gd name="T12" fmla="*/ 1 w 182"/>
                <a:gd name="T13" fmla="*/ 0 h 161"/>
                <a:gd name="T14" fmla="*/ 0 w 182"/>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61"/>
                <a:gd name="T26" fmla="*/ 182 w 182"/>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61">
                  <a:moveTo>
                    <a:pt x="0" y="85"/>
                  </a:moveTo>
                  <a:lnTo>
                    <a:pt x="69" y="0"/>
                  </a:lnTo>
                  <a:lnTo>
                    <a:pt x="158" y="45"/>
                  </a:lnTo>
                  <a:lnTo>
                    <a:pt x="124" y="71"/>
                  </a:lnTo>
                  <a:lnTo>
                    <a:pt x="175" y="78"/>
                  </a:lnTo>
                  <a:lnTo>
                    <a:pt x="182" y="128"/>
                  </a:lnTo>
                  <a:lnTo>
                    <a:pt x="105" y="161"/>
                  </a:lnTo>
                  <a:lnTo>
                    <a:pt x="0" y="85"/>
                  </a:lnTo>
                  <a:close/>
                </a:path>
              </a:pathLst>
            </a:custGeom>
            <a:solidFill>
              <a:srgbClr val="993366"/>
            </a:solidFill>
            <a:ln w="11113">
              <a:solidFill>
                <a:srgbClr val="82E0FF"/>
              </a:solidFill>
              <a:round/>
              <a:headEnd/>
              <a:tailEnd/>
            </a:ln>
          </p:spPr>
          <p:txBody>
            <a:bodyPr/>
            <a:lstStyle/>
            <a:p>
              <a:endParaRPr lang="en-GB" dirty="0"/>
            </a:p>
          </p:txBody>
        </p:sp>
        <p:sp>
          <p:nvSpPr>
            <p:cNvPr id="7221" name="Freeform 45"/>
            <p:cNvSpPr>
              <a:spLocks/>
            </p:cNvSpPr>
            <p:nvPr/>
          </p:nvSpPr>
          <p:spPr bwMode="auto">
            <a:xfrm>
              <a:off x="782" y="1489"/>
              <a:ext cx="186" cy="76"/>
            </a:xfrm>
            <a:custGeom>
              <a:avLst/>
              <a:gdLst>
                <a:gd name="T0" fmla="*/ 0 w 373"/>
                <a:gd name="T1" fmla="*/ 1 h 152"/>
                <a:gd name="T2" fmla="*/ 0 w 373"/>
                <a:gd name="T3" fmla="*/ 1 h 152"/>
                <a:gd name="T4" fmla="*/ 0 w 373"/>
                <a:gd name="T5" fmla="*/ 1 h 152"/>
                <a:gd name="T6" fmla="*/ 0 w 373"/>
                <a:gd name="T7" fmla="*/ 1 h 152"/>
                <a:gd name="T8" fmla="*/ 1 w 373"/>
                <a:gd name="T9" fmla="*/ 1 h 152"/>
                <a:gd name="T10" fmla="*/ 0 w 373"/>
                <a:gd name="T11" fmla="*/ 1 h 152"/>
                <a:gd name="T12" fmla="*/ 1 w 373"/>
                <a:gd name="T13" fmla="*/ 0 h 152"/>
                <a:gd name="T14" fmla="*/ 1 w 373"/>
                <a:gd name="T15" fmla="*/ 1 h 152"/>
                <a:gd name="T16" fmla="*/ 1 w 373"/>
                <a:gd name="T17" fmla="*/ 1 h 152"/>
                <a:gd name="T18" fmla="*/ 1 w 373"/>
                <a:gd name="T19" fmla="*/ 1 h 152"/>
                <a:gd name="T20" fmla="*/ 1 w 373"/>
                <a:gd name="T21" fmla="*/ 1 h 152"/>
                <a:gd name="T22" fmla="*/ 1 w 373"/>
                <a:gd name="T23" fmla="*/ 1 h 152"/>
                <a:gd name="T24" fmla="*/ 0 w 373"/>
                <a:gd name="T25" fmla="*/ 1 h 152"/>
                <a:gd name="T26" fmla="*/ 0 w 373"/>
                <a:gd name="T27" fmla="*/ 1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3"/>
                <a:gd name="T43" fmla="*/ 0 h 152"/>
                <a:gd name="T44" fmla="*/ 373 w 373"/>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3" h="152">
                  <a:moveTo>
                    <a:pt x="0" y="98"/>
                  </a:moveTo>
                  <a:lnTo>
                    <a:pt x="80" y="24"/>
                  </a:lnTo>
                  <a:lnTo>
                    <a:pt x="154" y="44"/>
                  </a:lnTo>
                  <a:lnTo>
                    <a:pt x="192" y="83"/>
                  </a:lnTo>
                  <a:lnTo>
                    <a:pt x="266" y="85"/>
                  </a:lnTo>
                  <a:lnTo>
                    <a:pt x="220" y="28"/>
                  </a:lnTo>
                  <a:lnTo>
                    <a:pt x="269" y="0"/>
                  </a:lnTo>
                  <a:lnTo>
                    <a:pt x="292" y="37"/>
                  </a:lnTo>
                  <a:lnTo>
                    <a:pt x="347" y="51"/>
                  </a:lnTo>
                  <a:lnTo>
                    <a:pt x="373" y="79"/>
                  </a:lnTo>
                  <a:lnTo>
                    <a:pt x="352" y="111"/>
                  </a:lnTo>
                  <a:lnTo>
                    <a:pt x="272" y="109"/>
                  </a:lnTo>
                  <a:lnTo>
                    <a:pt x="153" y="152"/>
                  </a:lnTo>
                  <a:lnTo>
                    <a:pt x="0" y="98"/>
                  </a:lnTo>
                  <a:close/>
                </a:path>
              </a:pathLst>
            </a:custGeom>
            <a:solidFill>
              <a:srgbClr val="993366"/>
            </a:solidFill>
            <a:ln w="11113">
              <a:solidFill>
                <a:srgbClr val="82E0FF"/>
              </a:solidFill>
              <a:round/>
              <a:headEnd/>
              <a:tailEnd/>
            </a:ln>
          </p:spPr>
          <p:txBody>
            <a:bodyPr/>
            <a:lstStyle/>
            <a:p>
              <a:endParaRPr lang="en-GB" dirty="0"/>
            </a:p>
          </p:txBody>
        </p:sp>
        <p:sp>
          <p:nvSpPr>
            <p:cNvPr id="7222" name="Freeform 46"/>
            <p:cNvSpPr>
              <a:spLocks/>
            </p:cNvSpPr>
            <p:nvPr/>
          </p:nvSpPr>
          <p:spPr bwMode="auto">
            <a:xfrm>
              <a:off x="702" y="1465"/>
              <a:ext cx="111" cy="56"/>
            </a:xfrm>
            <a:custGeom>
              <a:avLst/>
              <a:gdLst>
                <a:gd name="T0" fmla="*/ 0 w 221"/>
                <a:gd name="T1" fmla="*/ 1 h 112"/>
                <a:gd name="T2" fmla="*/ 1 w 221"/>
                <a:gd name="T3" fmla="*/ 1 h 112"/>
                <a:gd name="T4" fmla="*/ 1 w 221"/>
                <a:gd name="T5" fmla="*/ 1 h 112"/>
                <a:gd name="T6" fmla="*/ 1 w 221"/>
                <a:gd name="T7" fmla="*/ 1 h 112"/>
                <a:gd name="T8" fmla="*/ 1 w 221"/>
                <a:gd name="T9" fmla="*/ 1 h 112"/>
                <a:gd name="T10" fmla="*/ 1 w 221"/>
                <a:gd name="T11" fmla="*/ 1 h 112"/>
                <a:gd name="T12" fmla="*/ 1 w 221"/>
                <a:gd name="T13" fmla="*/ 0 h 112"/>
                <a:gd name="T14" fmla="*/ 1 w 221"/>
                <a:gd name="T15" fmla="*/ 1 h 112"/>
                <a:gd name="T16" fmla="*/ 0 w 221"/>
                <a:gd name="T17" fmla="*/ 1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112"/>
                <a:gd name="T29" fmla="*/ 221 w 221"/>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112">
                  <a:moveTo>
                    <a:pt x="0" y="90"/>
                  </a:moveTo>
                  <a:lnTo>
                    <a:pt x="76" y="112"/>
                  </a:lnTo>
                  <a:lnTo>
                    <a:pt x="151" y="51"/>
                  </a:lnTo>
                  <a:lnTo>
                    <a:pt x="159" y="84"/>
                  </a:lnTo>
                  <a:lnTo>
                    <a:pt x="208" y="56"/>
                  </a:lnTo>
                  <a:lnTo>
                    <a:pt x="221" y="15"/>
                  </a:lnTo>
                  <a:lnTo>
                    <a:pt x="192" y="0"/>
                  </a:lnTo>
                  <a:lnTo>
                    <a:pt x="108" y="16"/>
                  </a:lnTo>
                  <a:lnTo>
                    <a:pt x="0" y="90"/>
                  </a:lnTo>
                  <a:close/>
                </a:path>
              </a:pathLst>
            </a:custGeom>
            <a:solidFill>
              <a:srgbClr val="993366"/>
            </a:solidFill>
            <a:ln w="11113">
              <a:solidFill>
                <a:srgbClr val="82E0FF"/>
              </a:solidFill>
              <a:round/>
              <a:headEnd/>
              <a:tailEnd/>
            </a:ln>
          </p:spPr>
          <p:txBody>
            <a:bodyPr/>
            <a:lstStyle/>
            <a:p>
              <a:endParaRPr lang="en-GB" dirty="0"/>
            </a:p>
          </p:txBody>
        </p:sp>
        <p:sp>
          <p:nvSpPr>
            <p:cNvPr id="7223" name="Freeform 47"/>
            <p:cNvSpPr>
              <a:spLocks/>
            </p:cNvSpPr>
            <p:nvPr/>
          </p:nvSpPr>
          <p:spPr bwMode="auto">
            <a:xfrm>
              <a:off x="968" y="1409"/>
              <a:ext cx="96" cy="47"/>
            </a:xfrm>
            <a:custGeom>
              <a:avLst/>
              <a:gdLst>
                <a:gd name="T0" fmla="*/ 0 w 192"/>
                <a:gd name="T1" fmla="*/ 0 h 94"/>
                <a:gd name="T2" fmla="*/ 1 w 192"/>
                <a:gd name="T3" fmla="*/ 1 h 94"/>
                <a:gd name="T4" fmla="*/ 1 w 192"/>
                <a:gd name="T5" fmla="*/ 1 h 94"/>
                <a:gd name="T6" fmla="*/ 1 w 192"/>
                <a:gd name="T7" fmla="*/ 1 h 94"/>
                <a:gd name="T8" fmla="*/ 1 w 192"/>
                <a:gd name="T9" fmla="*/ 1 h 94"/>
                <a:gd name="T10" fmla="*/ 1 w 192"/>
                <a:gd name="T11" fmla="*/ 1 h 94"/>
                <a:gd name="T12" fmla="*/ 1 w 192"/>
                <a:gd name="T13" fmla="*/ 0 h 94"/>
                <a:gd name="T14" fmla="*/ 0 w 192"/>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94"/>
                <a:gd name="T26" fmla="*/ 192 w 192"/>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94">
                  <a:moveTo>
                    <a:pt x="0" y="0"/>
                  </a:moveTo>
                  <a:lnTo>
                    <a:pt x="15" y="34"/>
                  </a:lnTo>
                  <a:lnTo>
                    <a:pt x="17" y="57"/>
                  </a:lnTo>
                  <a:lnTo>
                    <a:pt x="192" y="94"/>
                  </a:lnTo>
                  <a:lnTo>
                    <a:pt x="179" y="43"/>
                  </a:lnTo>
                  <a:lnTo>
                    <a:pt x="99" y="7"/>
                  </a:lnTo>
                  <a:lnTo>
                    <a:pt x="66" y="0"/>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24" name="Freeform 48"/>
            <p:cNvSpPr>
              <a:spLocks/>
            </p:cNvSpPr>
            <p:nvPr/>
          </p:nvSpPr>
          <p:spPr bwMode="auto">
            <a:xfrm>
              <a:off x="1098" y="1483"/>
              <a:ext cx="263" cy="77"/>
            </a:xfrm>
            <a:custGeom>
              <a:avLst/>
              <a:gdLst>
                <a:gd name="T0" fmla="*/ 0 w 527"/>
                <a:gd name="T1" fmla="*/ 0 h 156"/>
                <a:gd name="T2" fmla="*/ 0 w 527"/>
                <a:gd name="T3" fmla="*/ 0 h 156"/>
                <a:gd name="T4" fmla="*/ 0 w 527"/>
                <a:gd name="T5" fmla="*/ 0 h 156"/>
                <a:gd name="T6" fmla="*/ 1 w 527"/>
                <a:gd name="T7" fmla="*/ 0 h 156"/>
                <a:gd name="T8" fmla="*/ 1 w 527"/>
                <a:gd name="T9" fmla="*/ 0 h 156"/>
                <a:gd name="T10" fmla="*/ 2 w 527"/>
                <a:gd name="T11" fmla="*/ 0 h 156"/>
                <a:gd name="T12" fmla="*/ 2 w 527"/>
                <a:gd name="T13" fmla="*/ 0 h 156"/>
                <a:gd name="T14" fmla="*/ 0 w 527"/>
                <a:gd name="T15" fmla="*/ 0 h 156"/>
                <a:gd name="T16" fmla="*/ 0 w 527"/>
                <a:gd name="T17" fmla="*/ 0 h 156"/>
                <a:gd name="T18" fmla="*/ 0 w 527"/>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7"/>
                <a:gd name="T31" fmla="*/ 0 h 156"/>
                <a:gd name="T32" fmla="*/ 527 w 527"/>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7" h="156">
                  <a:moveTo>
                    <a:pt x="0" y="21"/>
                  </a:moveTo>
                  <a:lnTo>
                    <a:pt x="32" y="0"/>
                  </a:lnTo>
                  <a:lnTo>
                    <a:pt x="251" y="66"/>
                  </a:lnTo>
                  <a:lnTo>
                    <a:pt x="343" y="106"/>
                  </a:lnTo>
                  <a:lnTo>
                    <a:pt x="445" y="77"/>
                  </a:lnTo>
                  <a:lnTo>
                    <a:pt x="527" y="111"/>
                  </a:lnTo>
                  <a:lnTo>
                    <a:pt x="513" y="156"/>
                  </a:lnTo>
                  <a:lnTo>
                    <a:pt x="161" y="156"/>
                  </a:lnTo>
                  <a:lnTo>
                    <a:pt x="61" y="57"/>
                  </a:lnTo>
                  <a:lnTo>
                    <a:pt x="0" y="21"/>
                  </a:lnTo>
                  <a:close/>
                </a:path>
              </a:pathLst>
            </a:custGeom>
            <a:solidFill>
              <a:srgbClr val="993366"/>
            </a:solidFill>
            <a:ln w="11113">
              <a:solidFill>
                <a:srgbClr val="82E0FF"/>
              </a:solidFill>
              <a:round/>
              <a:headEnd/>
              <a:tailEnd/>
            </a:ln>
          </p:spPr>
          <p:txBody>
            <a:bodyPr/>
            <a:lstStyle/>
            <a:p>
              <a:endParaRPr lang="en-GB" dirty="0"/>
            </a:p>
          </p:txBody>
        </p:sp>
        <p:sp>
          <p:nvSpPr>
            <p:cNvPr id="7225" name="Freeform 49"/>
            <p:cNvSpPr>
              <a:spLocks/>
            </p:cNvSpPr>
            <p:nvPr/>
          </p:nvSpPr>
          <p:spPr bwMode="auto">
            <a:xfrm>
              <a:off x="1174" y="1275"/>
              <a:ext cx="468" cy="238"/>
            </a:xfrm>
            <a:custGeom>
              <a:avLst/>
              <a:gdLst>
                <a:gd name="T0" fmla="*/ 0 w 936"/>
                <a:gd name="T1" fmla="*/ 1 h 476"/>
                <a:gd name="T2" fmla="*/ 1 w 936"/>
                <a:gd name="T3" fmla="*/ 1 h 476"/>
                <a:gd name="T4" fmla="*/ 1 w 936"/>
                <a:gd name="T5" fmla="*/ 1 h 476"/>
                <a:gd name="T6" fmla="*/ 1 w 936"/>
                <a:gd name="T7" fmla="*/ 1 h 476"/>
                <a:gd name="T8" fmla="*/ 2 w 936"/>
                <a:gd name="T9" fmla="*/ 1 h 476"/>
                <a:gd name="T10" fmla="*/ 2 w 936"/>
                <a:gd name="T11" fmla="*/ 1 h 476"/>
                <a:gd name="T12" fmla="*/ 1 w 936"/>
                <a:gd name="T13" fmla="*/ 1 h 476"/>
                <a:gd name="T14" fmla="*/ 1 w 936"/>
                <a:gd name="T15" fmla="*/ 1 h 476"/>
                <a:gd name="T16" fmla="*/ 2 w 936"/>
                <a:gd name="T17" fmla="*/ 2 h 476"/>
                <a:gd name="T18" fmla="*/ 2 w 936"/>
                <a:gd name="T19" fmla="*/ 2 h 476"/>
                <a:gd name="T20" fmla="*/ 2 w 936"/>
                <a:gd name="T21" fmla="*/ 2 h 476"/>
                <a:gd name="T22" fmla="*/ 1 w 936"/>
                <a:gd name="T23" fmla="*/ 2 h 476"/>
                <a:gd name="T24" fmla="*/ 1 w 936"/>
                <a:gd name="T25" fmla="*/ 2 h 476"/>
                <a:gd name="T26" fmla="*/ 1 w 936"/>
                <a:gd name="T27" fmla="*/ 2 h 476"/>
                <a:gd name="T28" fmla="*/ 1 w 936"/>
                <a:gd name="T29" fmla="*/ 2 h 476"/>
                <a:gd name="T30" fmla="*/ 1 w 936"/>
                <a:gd name="T31" fmla="*/ 2 h 476"/>
                <a:gd name="T32" fmla="*/ 1 w 936"/>
                <a:gd name="T33" fmla="*/ 2 h 476"/>
                <a:gd name="T34" fmla="*/ 1 w 936"/>
                <a:gd name="T35" fmla="*/ 2 h 476"/>
                <a:gd name="T36" fmla="*/ 1 w 936"/>
                <a:gd name="T37" fmla="*/ 2 h 476"/>
                <a:gd name="T38" fmla="*/ 1 w 936"/>
                <a:gd name="T39" fmla="*/ 2 h 476"/>
                <a:gd name="T40" fmla="*/ 1 w 936"/>
                <a:gd name="T41" fmla="*/ 2 h 476"/>
                <a:gd name="T42" fmla="*/ 1 w 936"/>
                <a:gd name="T43" fmla="*/ 2 h 476"/>
                <a:gd name="T44" fmla="*/ 2 w 936"/>
                <a:gd name="T45" fmla="*/ 2 h 476"/>
                <a:gd name="T46" fmla="*/ 2 w 936"/>
                <a:gd name="T47" fmla="*/ 2 h 476"/>
                <a:gd name="T48" fmla="*/ 2 w 936"/>
                <a:gd name="T49" fmla="*/ 2 h 476"/>
                <a:gd name="T50" fmla="*/ 2 w 936"/>
                <a:gd name="T51" fmla="*/ 2 h 476"/>
                <a:gd name="T52" fmla="*/ 2 w 936"/>
                <a:gd name="T53" fmla="*/ 2 h 476"/>
                <a:gd name="T54" fmla="*/ 3 w 936"/>
                <a:gd name="T55" fmla="*/ 2 h 476"/>
                <a:gd name="T56" fmla="*/ 2 w 936"/>
                <a:gd name="T57" fmla="*/ 2 h 476"/>
                <a:gd name="T58" fmla="*/ 3 w 936"/>
                <a:gd name="T59" fmla="*/ 1 h 476"/>
                <a:gd name="T60" fmla="*/ 3 w 936"/>
                <a:gd name="T61" fmla="*/ 1 h 476"/>
                <a:gd name="T62" fmla="*/ 3 w 936"/>
                <a:gd name="T63" fmla="*/ 1 h 476"/>
                <a:gd name="T64" fmla="*/ 3 w 936"/>
                <a:gd name="T65" fmla="*/ 1 h 476"/>
                <a:gd name="T66" fmla="*/ 4 w 936"/>
                <a:gd name="T67" fmla="*/ 1 h 476"/>
                <a:gd name="T68" fmla="*/ 3 w 936"/>
                <a:gd name="T69" fmla="*/ 1 h 476"/>
                <a:gd name="T70" fmla="*/ 3 w 936"/>
                <a:gd name="T71" fmla="*/ 1 h 476"/>
                <a:gd name="T72" fmla="*/ 3 w 936"/>
                <a:gd name="T73" fmla="*/ 1 h 476"/>
                <a:gd name="T74" fmla="*/ 4 w 936"/>
                <a:gd name="T75" fmla="*/ 1 h 476"/>
                <a:gd name="T76" fmla="*/ 4 w 936"/>
                <a:gd name="T77" fmla="*/ 1 h 476"/>
                <a:gd name="T78" fmla="*/ 4 w 936"/>
                <a:gd name="T79" fmla="*/ 1 h 476"/>
                <a:gd name="T80" fmla="*/ 3 w 936"/>
                <a:gd name="T81" fmla="*/ 1 h 476"/>
                <a:gd name="T82" fmla="*/ 4 w 936"/>
                <a:gd name="T83" fmla="*/ 1 h 476"/>
                <a:gd name="T84" fmla="*/ 2 w 936"/>
                <a:gd name="T85" fmla="*/ 0 h 476"/>
                <a:gd name="T86" fmla="*/ 2 w 936"/>
                <a:gd name="T87" fmla="*/ 1 h 476"/>
                <a:gd name="T88" fmla="*/ 2 w 936"/>
                <a:gd name="T89" fmla="*/ 1 h 476"/>
                <a:gd name="T90" fmla="*/ 1 w 936"/>
                <a:gd name="T91" fmla="*/ 1 h 476"/>
                <a:gd name="T92" fmla="*/ 1 w 936"/>
                <a:gd name="T93" fmla="*/ 1 h 476"/>
                <a:gd name="T94" fmla="*/ 1 w 936"/>
                <a:gd name="T95" fmla="*/ 1 h 476"/>
                <a:gd name="T96" fmla="*/ 0 w 936"/>
                <a:gd name="T97" fmla="*/ 1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6"/>
                <a:gd name="T148" fmla="*/ 0 h 476"/>
                <a:gd name="T149" fmla="*/ 936 w 936"/>
                <a:gd name="T150" fmla="*/ 476 h 4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6" h="476">
                  <a:moveTo>
                    <a:pt x="0" y="101"/>
                  </a:moveTo>
                  <a:lnTo>
                    <a:pt x="81" y="102"/>
                  </a:lnTo>
                  <a:lnTo>
                    <a:pt x="81" y="160"/>
                  </a:lnTo>
                  <a:lnTo>
                    <a:pt x="144" y="182"/>
                  </a:lnTo>
                  <a:lnTo>
                    <a:pt x="436" y="117"/>
                  </a:lnTo>
                  <a:lnTo>
                    <a:pt x="262" y="199"/>
                  </a:lnTo>
                  <a:lnTo>
                    <a:pt x="166" y="199"/>
                  </a:lnTo>
                  <a:lnTo>
                    <a:pt x="165" y="229"/>
                  </a:lnTo>
                  <a:lnTo>
                    <a:pt x="262" y="286"/>
                  </a:lnTo>
                  <a:lnTo>
                    <a:pt x="319" y="291"/>
                  </a:lnTo>
                  <a:lnTo>
                    <a:pt x="266" y="307"/>
                  </a:lnTo>
                  <a:lnTo>
                    <a:pt x="206" y="295"/>
                  </a:lnTo>
                  <a:lnTo>
                    <a:pt x="156" y="308"/>
                  </a:lnTo>
                  <a:lnTo>
                    <a:pt x="136" y="350"/>
                  </a:lnTo>
                  <a:lnTo>
                    <a:pt x="189" y="360"/>
                  </a:lnTo>
                  <a:lnTo>
                    <a:pt x="109" y="371"/>
                  </a:lnTo>
                  <a:lnTo>
                    <a:pt x="156" y="411"/>
                  </a:lnTo>
                  <a:lnTo>
                    <a:pt x="77" y="433"/>
                  </a:lnTo>
                  <a:lnTo>
                    <a:pt x="85" y="461"/>
                  </a:lnTo>
                  <a:lnTo>
                    <a:pt x="157" y="449"/>
                  </a:lnTo>
                  <a:lnTo>
                    <a:pt x="196" y="473"/>
                  </a:lnTo>
                  <a:lnTo>
                    <a:pt x="204" y="453"/>
                  </a:lnTo>
                  <a:lnTo>
                    <a:pt x="332" y="476"/>
                  </a:lnTo>
                  <a:lnTo>
                    <a:pt x="409" y="456"/>
                  </a:lnTo>
                  <a:lnTo>
                    <a:pt x="436" y="381"/>
                  </a:lnTo>
                  <a:lnTo>
                    <a:pt x="417" y="359"/>
                  </a:lnTo>
                  <a:lnTo>
                    <a:pt x="485" y="360"/>
                  </a:lnTo>
                  <a:lnTo>
                    <a:pt x="530" y="317"/>
                  </a:lnTo>
                  <a:lnTo>
                    <a:pt x="433" y="295"/>
                  </a:lnTo>
                  <a:lnTo>
                    <a:pt x="561" y="255"/>
                  </a:lnTo>
                  <a:lnTo>
                    <a:pt x="527" y="233"/>
                  </a:lnTo>
                  <a:lnTo>
                    <a:pt x="618" y="242"/>
                  </a:lnTo>
                  <a:lnTo>
                    <a:pt x="679" y="196"/>
                  </a:lnTo>
                  <a:lnTo>
                    <a:pt x="837" y="119"/>
                  </a:lnTo>
                  <a:lnTo>
                    <a:pt x="663" y="145"/>
                  </a:lnTo>
                  <a:lnTo>
                    <a:pt x="764" y="114"/>
                  </a:lnTo>
                  <a:lnTo>
                    <a:pt x="689" y="98"/>
                  </a:lnTo>
                  <a:lnTo>
                    <a:pt x="795" y="101"/>
                  </a:lnTo>
                  <a:lnTo>
                    <a:pt x="936" y="62"/>
                  </a:lnTo>
                  <a:lnTo>
                    <a:pt x="862" y="12"/>
                  </a:lnTo>
                  <a:lnTo>
                    <a:pt x="700" y="29"/>
                  </a:lnTo>
                  <a:lnTo>
                    <a:pt x="770" y="6"/>
                  </a:lnTo>
                  <a:lnTo>
                    <a:pt x="421" y="0"/>
                  </a:lnTo>
                  <a:lnTo>
                    <a:pt x="340" y="6"/>
                  </a:lnTo>
                  <a:lnTo>
                    <a:pt x="259" y="45"/>
                  </a:lnTo>
                  <a:lnTo>
                    <a:pt x="181" y="42"/>
                  </a:lnTo>
                  <a:lnTo>
                    <a:pt x="143" y="64"/>
                  </a:lnTo>
                  <a:lnTo>
                    <a:pt x="104" y="70"/>
                  </a:lnTo>
                  <a:lnTo>
                    <a:pt x="0" y="101"/>
                  </a:lnTo>
                  <a:close/>
                </a:path>
              </a:pathLst>
            </a:custGeom>
            <a:solidFill>
              <a:srgbClr val="993366"/>
            </a:solidFill>
            <a:ln w="11113">
              <a:solidFill>
                <a:srgbClr val="82E0FF"/>
              </a:solidFill>
              <a:round/>
              <a:headEnd/>
              <a:tailEnd/>
            </a:ln>
          </p:spPr>
          <p:txBody>
            <a:bodyPr/>
            <a:lstStyle/>
            <a:p>
              <a:endParaRPr lang="en-GB" dirty="0"/>
            </a:p>
          </p:txBody>
        </p:sp>
        <p:sp>
          <p:nvSpPr>
            <p:cNvPr id="7226" name="Freeform 50"/>
            <p:cNvSpPr>
              <a:spLocks/>
            </p:cNvSpPr>
            <p:nvPr/>
          </p:nvSpPr>
          <p:spPr bwMode="auto">
            <a:xfrm>
              <a:off x="1108" y="1346"/>
              <a:ext cx="171" cy="103"/>
            </a:xfrm>
            <a:custGeom>
              <a:avLst/>
              <a:gdLst>
                <a:gd name="T0" fmla="*/ 0 w 343"/>
                <a:gd name="T1" fmla="*/ 0 h 207"/>
                <a:gd name="T2" fmla="*/ 0 w 343"/>
                <a:gd name="T3" fmla="*/ 0 h 207"/>
                <a:gd name="T4" fmla="*/ 0 w 343"/>
                <a:gd name="T5" fmla="*/ 0 h 207"/>
                <a:gd name="T6" fmla="*/ 0 w 343"/>
                <a:gd name="T7" fmla="*/ 0 h 207"/>
                <a:gd name="T8" fmla="*/ 0 w 343"/>
                <a:gd name="T9" fmla="*/ 0 h 207"/>
                <a:gd name="T10" fmla="*/ 1 w 343"/>
                <a:gd name="T11" fmla="*/ 0 h 207"/>
                <a:gd name="T12" fmla="*/ 1 w 343"/>
                <a:gd name="T13" fmla="*/ 0 h 207"/>
                <a:gd name="T14" fmla="*/ 1 w 343"/>
                <a:gd name="T15" fmla="*/ 0 h 207"/>
                <a:gd name="T16" fmla="*/ 1 w 343"/>
                <a:gd name="T17" fmla="*/ 0 h 207"/>
                <a:gd name="T18" fmla="*/ 0 w 343"/>
                <a:gd name="T19" fmla="*/ 0 h 207"/>
                <a:gd name="T20" fmla="*/ 0 w 343"/>
                <a:gd name="T21" fmla="*/ 0 h 207"/>
                <a:gd name="T22" fmla="*/ 0 w 343"/>
                <a:gd name="T23" fmla="*/ 0 h 207"/>
                <a:gd name="T24" fmla="*/ 0 w 343"/>
                <a:gd name="T25" fmla="*/ 0 h 207"/>
                <a:gd name="T26" fmla="*/ 0 w 343"/>
                <a:gd name="T27" fmla="*/ 0 h 207"/>
                <a:gd name="T28" fmla="*/ 0 w 343"/>
                <a:gd name="T29" fmla="*/ 0 h 207"/>
                <a:gd name="T30" fmla="*/ 0 w 343"/>
                <a:gd name="T31" fmla="*/ 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3"/>
                <a:gd name="T49" fmla="*/ 0 h 207"/>
                <a:gd name="T50" fmla="*/ 343 w 343"/>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3" h="207">
                  <a:moveTo>
                    <a:pt x="0" y="52"/>
                  </a:moveTo>
                  <a:lnTo>
                    <a:pt x="85" y="41"/>
                  </a:lnTo>
                  <a:lnTo>
                    <a:pt x="41" y="11"/>
                  </a:lnTo>
                  <a:lnTo>
                    <a:pt x="148" y="0"/>
                  </a:lnTo>
                  <a:lnTo>
                    <a:pt x="172" y="41"/>
                  </a:lnTo>
                  <a:lnTo>
                    <a:pt x="264" y="52"/>
                  </a:lnTo>
                  <a:lnTo>
                    <a:pt x="264" y="105"/>
                  </a:lnTo>
                  <a:lnTo>
                    <a:pt x="321" y="104"/>
                  </a:lnTo>
                  <a:lnTo>
                    <a:pt x="343" y="130"/>
                  </a:lnTo>
                  <a:lnTo>
                    <a:pt x="249" y="142"/>
                  </a:lnTo>
                  <a:lnTo>
                    <a:pt x="232" y="207"/>
                  </a:lnTo>
                  <a:lnTo>
                    <a:pt x="132" y="203"/>
                  </a:lnTo>
                  <a:lnTo>
                    <a:pt x="77" y="147"/>
                  </a:lnTo>
                  <a:lnTo>
                    <a:pt x="187" y="126"/>
                  </a:lnTo>
                  <a:lnTo>
                    <a:pt x="54" y="130"/>
                  </a:lnTo>
                  <a:lnTo>
                    <a:pt x="0" y="52"/>
                  </a:lnTo>
                  <a:close/>
                </a:path>
              </a:pathLst>
            </a:custGeom>
            <a:solidFill>
              <a:srgbClr val="993366"/>
            </a:solidFill>
            <a:ln w="11113">
              <a:solidFill>
                <a:srgbClr val="82E0FF"/>
              </a:solidFill>
              <a:round/>
              <a:headEnd/>
              <a:tailEnd/>
            </a:ln>
          </p:spPr>
          <p:txBody>
            <a:bodyPr/>
            <a:lstStyle/>
            <a:p>
              <a:endParaRPr lang="en-GB" dirty="0"/>
            </a:p>
          </p:txBody>
        </p:sp>
        <p:sp>
          <p:nvSpPr>
            <p:cNvPr id="7227" name="Freeform 51"/>
            <p:cNvSpPr>
              <a:spLocks/>
            </p:cNvSpPr>
            <p:nvPr/>
          </p:nvSpPr>
          <p:spPr bwMode="auto">
            <a:xfrm>
              <a:off x="1203" y="1584"/>
              <a:ext cx="438" cy="315"/>
            </a:xfrm>
            <a:custGeom>
              <a:avLst/>
              <a:gdLst>
                <a:gd name="T0" fmla="*/ 0 w 877"/>
                <a:gd name="T1" fmla="*/ 1 h 628"/>
                <a:gd name="T2" fmla="*/ 0 w 877"/>
                <a:gd name="T3" fmla="*/ 1 h 628"/>
                <a:gd name="T4" fmla="*/ 0 w 877"/>
                <a:gd name="T5" fmla="*/ 0 h 628"/>
                <a:gd name="T6" fmla="*/ 0 w 877"/>
                <a:gd name="T7" fmla="*/ 1 h 628"/>
                <a:gd name="T8" fmla="*/ 0 w 877"/>
                <a:gd name="T9" fmla="*/ 1 h 628"/>
                <a:gd name="T10" fmla="*/ 0 w 877"/>
                <a:gd name="T11" fmla="*/ 1 h 628"/>
                <a:gd name="T12" fmla="*/ 0 w 877"/>
                <a:gd name="T13" fmla="*/ 1 h 628"/>
                <a:gd name="T14" fmla="*/ 0 w 877"/>
                <a:gd name="T15" fmla="*/ 1 h 628"/>
                <a:gd name="T16" fmla="*/ 1 w 877"/>
                <a:gd name="T17" fmla="*/ 1 h 628"/>
                <a:gd name="T18" fmla="*/ 1 w 877"/>
                <a:gd name="T19" fmla="*/ 1 h 628"/>
                <a:gd name="T20" fmla="*/ 1 w 877"/>
                <a:gd name="T21" fmla="*/ 1 h 628"/>
                <a:gd name="T22" fmla="*/ 1 w 877"/>
                <a:gd name="T23" fmla="*/ 1 h 628"/>
                <a:gd name="T24" fmla="*/ 1 w 877"/>
                <a:gd name="T25" fmla="*/ 1 h 628"/>
                <a:gd name="T26" fmla="*/ 2 w 877"/>
                <a:gd name="T27" fmla="*/ 1 h 628"/>
                <a:gd name="T28" fmla="*/ 2 w 877"/>
                <a:gd name="T29" fmla="*/ 1 h 628"/>
                <a:gd name="T30" fmla="*/ 2 w 877"/>
                <a:gd name="T31" fmla="*/ 1 h 628"/>
                <a:gd name="T32" fmla="*/ 2 w 877"/>
                <a:gd name="T33" fmla="*/ 1 h 628"/>
                <a:gd name="T34" fmla="*/ 2 w 877"/>
                <a:gd name="T35" fmla="*/ 1 h 628"/>
                <a:gd name="T36" fmla="*/ 2 w 877"/>
                <a:gd name="T37" fmla="*/ 1 h 628"/>
                <a:gd name="T38" fmla="*/ 2 w 877"/>
                <a:gd name="T39" fmla="*/ 1 h 628"/>
                <a:gd name="T40" fmla="*/ 2 w 877"/>
                <a:gd name="T41" fmla="*/ 1 h 628"/>
                <a:gd name="T42" fmla="*/ 2 w 877"/>
                <a:gd name="T43" fmla="*/ 2 h 628"/>
                <a:gd name="T44" fmla="*/ 2 w 877"/>
                <a:gd name="T45" fmla="*/ 2 h 628"/>
                <a:gd name="T46" fmla="*/ 3 w 877"/>
                <a:gd name="T47" fmla="*/ 2 h 628"/>
                <a:gd name="T48" fmla="*/ 3 w 877"/>
                <a:gd name="T49" fmla="*/ 2 h 628"/>
                <a:gd name="T50" fmla="*/ 3 w 877"/>
                <a:gd name="T51" fmla="*/ 2 h 628"/>
                <a:gd name="T52" fmla="*/ 3 w 877"/>
                <a:gd name="T53" fmla="*/ 2 h 628"/>
                <a:gd name="T54" fmla="*/ 2 w 877"/>
                <a:gd name="T55" fmla="*/ 2 h 628"/>
                <a:gd name="T56" fmla="*/ 2 w 877"/>
                <a:gd name="T57" fmla="*/ 2 h 628"/>
                <a:gd name="T58" fmla="*/ 2 w 877"/>
                <a:gd name="T59" fmla="*/ 2 h 628"/>
                <a:gd name="T60" fmla="*/ 3 w 877"/>
                <a:gd name="T61" fmla="*/ 2 h 628"/>
                <a:gd name="T62" fmla="*/ 3 w 877"/>
                <a:gd name="T63" fmla="*/ 3 h 628"/>
                <a:gd name="T64" fmla="*/ 2 w 877"/>
                <a:gd name="T65" fmla="*/ 3 h 628"/>
                <a:gd name="T66" fmla="*/ 2 w 877"/>
                <a:gd name="T67" fmla="*/ 3 h 628"/>
                <a:gd name="T68" fmla="*/ 2 w 877"/>
                <a:gd name="T69" fmla="*/ 3 h 628"/>
                <a:gd name="T70" fmla="*/ 1 w 877"/>
                <a:gd name="T71" fmla="*/ 2 h 628"/>
                <a:gd name="T72" fmla="*/ 1 w 877"/>
                <a:gd name="T73" fmla="*/ 3 h 628"/>
                <a:gd name="T74" fmla="*/ 1 w 877"/>
                <a:gd name="T75" fmla="*/ 2 h 628"/>
                <a:gd name="T76" fmla="*/ 1 w 877"/>
                <a:gd name="T77" fmla="*/ 2 h 628"/>
                <a:gd name="T78" fmla="*/ 1 w 877"/>
                <a:gd name="T79" fmla="*/ 2 h 628"/>
                <a:gd name="T80" fmla="*/ 2 w 877"/>
                <a:gd name="T81" fmla="*/ 2 h 628"/>
                <a:gd name="T82" fmla="*/ 1 w 877"/>
                <a:gd name="T83" fmla="*/ 2 h 628"/>
                <a:gd name="T84" fmla="*/ 1 w 877"/>
                <a:gd name="T85" fmla="*/ 2 h 628"/>
                <a:gd name="T86" fmla="*/ 1 w 877"/>
                <a:gd name="T87" fmla="*/ 2 h 628"/>
                <a:gd name="T88" fmla="*/ 1 w 877"/>
                <a:gd name="T89" fmla="*/ 1 h 628"/>
                <a:gd name="T90" fmla="*/ 1 w 877"/>
                <a:gd name="T91" fmla="*/ 1 h 628"/>
                <a:gd name="T92" fmla="*/ 1 w 877"/>
                <a:gd name="T93" fmla="*/ 1 h 628"/>
                <a:gd name="T94" fmla="*/ 1 w 877"/>
                <a:gd name="T95" fmla="*/ 1 h 628"/>
                <a:gd name="T96" fmla="*/ 1 w 877"/>
                <a:gd name="T97" fmla="*/ 1 h 628"/>
                <a:gd name="T98" fmla="*/ 0 w 877"/>
                <a:gd name="T99" fmla="*/ 1 h 628"/>
                <a:gd name="T100" fmla="*/ 0 w 877"/>
                <a:gd name="T101" fmla="*/ 1 h 628"/>
                <a:gd name="T102" fmla="*/ 0 w 877"/>
                <a:gd name="T103" fmla="*/ 1 h 628"/>
                <a:gd name="T104" fmla="*/ 0 w 877"/>
                <a:gd name="T105" fmla="*/ 1 h 6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7"/>
                <a:gd name="T160" fmla="*/ 0 h 628"/>
                <a:gd name="T161" fmla="*/ 877 w 877"/>
                <a:gd name="T162" fmla="*/ 628 h 6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7" h="628">
                  <a:moveTo>
                    <a:pt x="0" y="138"/>
                  </a:moveTo>
                  <a:lnTo>
                    <a:pt x="5" y="69"/>
                  </a:lnTo>
                  <a:lnTo>
                    <a:pt x="103" y="0"/>
                  </a:lnTo>
                  <a:lnTo>
                    <a:pt x="155" y="5"/>
                  </a:lnTo>
                  <a:lnTo>
                    <a:pt x="111" y="85"/>
                  </a:lnTo>
                  <a:lnTo>
                    <a:pt x="149" y="128"/>
                  </a:lnTo>
                  <a:lnTo>
                    <a:pt x="161" y="83"/>
                  </a:lnTo>
                  <a:lnTo>
                    <a:pt x="195" y="29"/>
                  </a:lnTo>
                  <a:lnTo>
                    <a:pt x="261" y="2"/>
                  </a:lnTo>
                  <a:lnTo>
                    <a:pt x="278" y="109"/>
                  </a:lnTo>
                  <a:lnTo>
                    <a:pt x="378" y="61"/>
                  </a:lnTo>
                  <a:lnTo>
                    <a:pt x="451" y="75"/>
                  </a:lnTo>
                  <a:lnTo>
                    <a:pt x="482" y="109"/>
                  </a:lnTo>
                  <a:lnTo>
                    <a:pt x="513" y="146"/>
                  </a:lnTo>
                  <a:lnTo>
                    <a:pt x="537" y="122"/>
                  </a:lnTo>
                  <a:lnTo>
                    <a:pt x="594" y="156"/>
                  </a:lnTo>
                  <a:lnTo>
                    <a:pt x="601" y="190"/>
                  </a:lnTo>
                  <a:lnTo>
                    <a:pt x="670" y="201"/>
                  </a:lnTo>
                  <a:lnTo>
                    <a:pt x="702" y="222"/>
                  </a:lnTo>
                  <a:lnTo>
                    <a:pt x="649" y="242"/>
                  </a:lnTo>
                  <a:lnTo>
                    <a:pt x="721" y="254"/>
                  </a:lnTo>
                  <a:lnTo>
                    <a:pt x="665" y="293"/>
                  </a:lnTo>
                  <a:lnTo>
                    <a:pt x="737" y="328"/>
                  </a:lnTo>
                  <a:lnTo>
                    <a:pt x="770" y="321"/>
                  </a:lnTo>
                  <a:lnTo>
                    <a:pt x="877" y="394"/>
                  </a:lnTo>
                  <a:lnTo>
                    <a:pt x="814" y="441"/>
                  </a:lnTo>
                  <a:lnTo>
                    <a:pt x="810" y="481"/>
                  </a:lnTo>
                  <a:lnTo>
                    <a:pt x="709" y="399"/>
                  </a:lnTo>
                  <a:lnTo>
                    <a:pt x="672" y="407"/>
                  </a:lnTo>
                  <a:lnTo>
                    <a:pt x="716" y="486"/>
                  </a:lnTo>
                  <a:lnTo>
                    <a:pt x="770" y="498"/>
                  </a:lnTo>
                  <a:lnTo>
                    <a:pt x="771" y="598"/>
                  </a:lnTo>
                  <a:lnTo>
                    <a:pt x="647" y="542"/>
                  </a:lnTo>
                  <a:lnTo>
                    <a:pt x="737" y="628"/>
                  </a:lnTo>
                  <a:lnTo>
                    <a:pt x="575" y="575"/>
                  </a:lnTo>
                  <a:lnTo>
                    <a:pt x="472" y="503"/>
                  </a:lnTo>
                  <a:lnTo>
                    <a:pt x="405" y="518"/>
                  </a:lnTo>
                  <a:lnTo>
                    <a:pt x="388" y="455"/>
                  </a:lnTo>
                  <a:lnTo>
                    <a:pt x="504" y="455"/>
                  </a:lnTo>
                  <a:lnTo>
                    <a:pt x="477" y="417"/>
                  </a:lnTo>
                  <a:lnTo>
                    <a:pt x="542" y="361"/>
                  </a:lnTo>
                  <a:lnTo>
                    <a:pt x="496" y="288"/>
                  </a:lnTo>
                  <a:lnTo>
                    <a:pt x="408" y="291"/>
                  </a:lnTo>
                  <a:lnTo>
                    <a:pt x="405" y="270"/>
                  </a:lnTo>
                  <a:lnTo>
                    <a:pt x="436" y="254"/>
                  </a:lnTo>
                  <a:lnTo>
                    <a:pt x="380" y="227"/>
                  </a:lnTo>
                  <a:lnTo>
                    <a:pt x="330" y="194"/>
                  </a:lnTo>
                  <a:lnTo>
                    <a:pt x="342" y="224"/>
                  </a:lnTo>
                  <a:lnTo>
                    <a:pt x="278" y="231"/>
                  </a:lnTo>
                  <a:lnTo>
                    <a:pt x="55" y="201"/>
                  </a:lnTo>
                  <a:lnTo>
                    <a:pt x="17" y="155"/>
                  </a:lnTo>
                  <a:lnTo>
                    <a:pt x="86" y="160"/>
                  </a:lnTo>
                  <a:lnTo>
                    <a:pt x="0" y="138"/>
                  </a:lnTo>
                  <a:close/>
                </a:path>
              </a:pathLst>
            </a:custGeom>
            <a:solidFill>
              <a:srgbClr val="993366"/>
            </a:solidFill>
            <a:ln w="11113">
              <a:solidFill>
                <a:srgbClr val="82E0FF"/>
              </a:solidFill>
              <a:round/>
              <a:headEnd/>
              <a:tailEnd/>
            </a:ln>
          </p:spPr>
          <p:txBody>
            <a:bodyPr/>
            <a:lstStyle/>
            <a:p>
              <a:endParaRPr lang="en-GB" dirty="0"/>
            </a:p>
          </p:txBody>
        </p:sp>
        <p:sp>
          <p:nvSpPr>
            <p:cNvPr id="7228" name="Freeform 52"/>
            <p:cNvSpPr>
              <a:spLocks/>
            </p:cNvSpPr>
            <p:nvPr/>
          </p:nvSpPr>
          <p:spPr bwMode="auto">
            <a:xfrm>
              <a:off x="4418" y="2606"/>
              <a:ext cx="27" cy="50"/>
            </a:xfrm>
            <a:custGeom>
              <a:avLst/>
              <a:gdLst>
                <a:gd name="T0" fmla="*/ 0 w 53"/>
                <a:gd name="T1" fmla="*/ 1 h 99"/>
                <a:gd name="T2" fmla="*/ 1 w 53"/>
                <a:gd name="T3" fmla="*/ 1 h 99"/>
                <a:gd name="T4" fmla="*/ 1 w 53"/>
                <a:gd name="T5" fmla="*/ 0 h 99"/>
                <a:gd name="T6" fmla="*/ 1 w 53"/>
                <a:gd name="T7" fmla="*/ 1 h 99"/>
                <a:gd name="T8" fmla="*/ 0 w 53"/>
                <a:gd name="T9" fmla="*/ 1 h 99"/>
                <a:gd name="T10" fmla="*/ 0 60000 65536"/>
                <a:gd name="T11" fmla="*/ 0 60000 65536"/>
                <a:gd name="T12" fmla="*/ 0 60000 65536"/>
                <a:gd name="T13" fmla="*/ 0 60000 65536"/>
                <a:gd name="T14" fmla="*/ 0 60000 65536"/>
                <a:gd name="T15" fmla="*/ 0 w 53"/>
                <a:gd name="T16" fmla="*/ 0 h 99"/>
                <a:gd name="T17" fmla="*/ 53 w 53"/>
                <a:gd name="T18" fmla="*/ 99 h 99"/>
              </a:gdLst>
              <a:ahLst/>
              <a:cxnLst>
                <a:cxn ang="T10">
                  <a:pos x="T0" y="T1"/>
                </a:cxn>
                <a:cxn ang="T11">
                  <a:pos x="T2" y="T3"/>
                </a:cxn>
                <a:cxn ang="T12">
                  <a:pos x="T4" y="T5"/>
                </a:cxn>
                <a:cxn ang="T13">
                  <a:pos x="T6" y="T7"/>
                </a:cxn>
                <a:cxn ang="T14">
                  <a:pos x="T8" y="T9"/>
                </a:cxn>
              </a:cxnLst>
              <a:rect l="T15" t="T16" r="T17" b="T18"/>
              <a:pathLst>
                <a:path w="53" h="99">
                  <a:moveTo>
                    <a:pt x="0" y="39"/>
                  </a:moveTo>
                  <a:lnTo>
                    <a:pt x="21" y="99"/>
                  </a:lnTo>
                  <a:lnTo>
                    <a:pt x="53" y="0"/>
                  </a:lnTo>
                  <a:lnTo>
                    <a:pt x="25" y="2"/>
                  </a:lnTo>
                  <a:lnTo>
                    <a:pt x="0" y="39"/>
                  </a:lnTo>
                  <a:close/>
                </a:path>
              </a:pathLst>
            </a:custGeom>
            <a:solidFill>
              <a:srgbClr val="993366"/>
            </a:solidFill>
            <a:ln w="11113">
              <a:solidFill>
                <a:srgbClr val="82E0FF"/>
              </a:solidFill>
              <a:round/>
              <a:headEnd/>
              <a:tailEnd/>
            </a:ln>
          </p:spPr>
          <p:txBody>
            <a:bodyPr/>
            <a:lstStyle/>
            <a:p>
              <a:endParaRPr lang="en-GB" dirty="0"/>
            </a:p>
          </p:txBody>
        </p:sp>
        <p:sp>
          <p:nvSpPr>
            <p:cNvPr id="7229" name="Freeform 53"/>
            <p:cNvSpPr>
              <a:spLocks/>
            </p:cNvSpPr>
            <p:nvPr/>
          </p:nvSpPr>
          <p:spPr bwMode="auto">
            <a:xfrm>
              <a:off x="4369" y="3125"/>
              <a:ext cx="37" cy="9"/>
            </a:xfrm>
            <a:custGeom>
              <a:avLst/>
              <a:gdLst>
                <a:gd name="T0" fmla="*/ 0 w 75"/>
                <a:gd name="T1" fmla="*/ 1 h 17"/>
                <a:gd name="T2" fmla="*/ 0 w 75"/>
                <a:gd name="T3" fmla="*/ 1 h 17"/>
                <a:gd name="T4" fmla="*/ 0 w 75"/>
                <a:gd name="T5" fmla="*/ 1 h 17"/>
                <a:gd name="T6" fmla="*/ 0 w 75"/>
                <a:gd name="T7" fmla="*/ 0 h 17"/>
                <a:gd name="T8" fmla="*/ 0 w 75"/>
                <a:gd name="T9" fmla="*/ 1 h 17"/>
                <a:gd name="T10" fmla="*/ 0 60000 65536"/>
                <a:gd name="T11" fmla="*/ 0 60000 65536"/>
                <a:gd name="T12" fmla="*/ 0 60000 65536"/>
                <a:gd name="T13" fmla="*/ 0 60000 65536"/>
                <a:gd name="T14" fmla="*/ 0 60000 65536"/>
                <a:gd name="T15" fmla="*/ 0 w 75"/>
                <a:gd name="T16" fmla="*/ 0 h 17"/>
                <a:gd name="T17" fmla="*/ 75 w 75"/>
                <a:gd name="T18" fmla="*/ 17 h 17"/>
              </a:gdLst>
              <a:ahLst/>
              <a:cxnLst>
                <a:cxn ang="T10">
                  <a:pos x="T0" y="T1"/>
                </a:cxn>
                <a:cxn ang="T11">
                  <a:pos x="T2" y="T3"/>
                </a:cxn>
                <a:cxn ang="T12">
                  <a:pos x="T4" y="T5"/>
                </a:cxn>
                <a:cxn ang="T13">
                  <a:pos x="T6" y="T7"/>
                </a:cxn>
                <a:cxn ang="T14">
                  <a:pos x="T8" y="T9"/>
                </a:cxn>
              </a:cxnLst>
              <a:rect l="T15" t="T16" r="T17" b="T18"/>
              <a:pathLst>
                <a:path w="75" h="17">
                  <a:moveTo>
                    <a:pt x="0" y="4"/>
                  </a:moveTo>
                  <a:lnTo>
                    <a:pt x="10" y="17"/>
                  </a:lnTo>
                  <a:lnTo>
                    <a:pt x="75" y="7"/>
                  </a:lnTo>
                  <a:lnTo>
                    <a:pt x="24" y="0"/>
                  </a:lnTo>
                  <a:lnTo>
                    <a:pt x="0" y="4"/>
                  </a:lnTo>
                  <a:close/>
                </a:path>
              </a:pathLst>
            </a:custGeom>
            <a:solidFill>
              <a:srgbClr val="993366"/>
            </a:solidFill>
            <a:ln w="11113">
              <a:solidFill>
                <a:srgbClr val="82E0FF"/>
              </a:solidFill>
              <a:round/>
              <a:headEnd/>
              <a:tailEnd/>
            </a:ln>
          </p:spPr>
          <p:txBody>
            <a:bodyPr/>
            <a:lstStyle/>
            <a:p>
              <a:endParaRPr lang="en-GB" dirty="0"/>
            </a:p>
          </p:txBody>
        </p:sp>
        <p:sp>
          <p:nvSpPr>
            <p:cNvPr id="7230" name="Freeform 54"/>
            <p:cNvSpPr>
              <a:spLocks/>
            </p:cNvSpPr>
            <p:nvPr/>
          </p:nvSpPr>
          <p:spPr bwMode="auto">
            <a:xfrm>
              <a:off x="4475" y="3126"/>
              <a:ext cx="53" cy="28"/>
            </a:xfrm>
            <a:custGeom>
              <a:avLst/>
              <a:gdLst>
                <a:gd name="T0" fmla="*/ 0 w 106"/>
                <a:gd name="T1" fmla="*/ 0 h 58"/>
                <a:gd name="T2" fmla="*/ 1 w 106"/>
                <a:gd name="T3" fmla="*/ 0 h 58"/>
                <a:gd name="T4" fmla="*/ 1 w 106"/>
                <a:gd name="T5" fmla="*/ 0 h 58"/>
                <a:gd name="T6" fmla="*/ 1 w 106"/>
                <a:gd name="T7" fmla="*/ 0 h 58"/>
                <a:gd name="T8" fmla="*/ 0 w 106"/>
                <a:gd name="T9" fmla="*/ 0 h 58"/>
                <a:gd name="T10" fmla="*/ 0 60000 65536"/>
                <a:gd name="T11" fmla="*/ 0 60000 65536"/>
                <a:gd name="T12" fmla="*/ 0 60000 65536"/>
                <a:gd name="T13" fmla="*/ 0 60000 65536"/>
                <a:gd name="T14" fmla="*/ 0 60000 65536"/>
                <a:gd name="T15" fmla="*/ 0 w 106"/>
                <a:gd name="T16" fmla="*/ 0 h 58"/>
                <a:gd name="T17" fmla="*/ 106 w 106"/>
                <a:gd name="T18" fmla="*/ 58 h 58"/>
              </a:gdLst>
              <a:ahLst/>
              <a:cxnLst>
                <a:cxn ang="T10">
                  <a:pos x="T0" y="T1"/>
                </a:cxn>
                <a:cxn ang="T11">
                  <a:pos x="T2" y="T3"/>
                </a:cxn>
                <a:cxn ang="T12">
                  <a:pos x="T4" y="T5"/>
                </a:cxn>
                <a:cxn ang="T13">
                  <a:pos x="T6" y="T7"/>
                </a:cxn>
                <a:cxn ang="T14">
                  <a:pos x="T8" y="T9"/>
                </a:cxn>
              </a:cxnLst>
              <a:rect l="T15" t="T16" r="T17" b="T18"/>
              <a:pathLst>
                <a:path w="106" h="58">
                  <a:moveTo>
                    <a:pt x="0" y="33"/>
                  </a:moveTo>
                  <a:lnTo>
                    <a:pt x="6" y="58"/>
                  </a:lnTo>
                  <a:lnTo>
                    <a:pt x="106" y="0"/>
                  </a:lnTo>
                  <a:lnTo>
                    <a:pt x="30" y="16"/>
                  </a:lnTo>
                  <a:lnTo>
                    <a:pt x="0" y="33"/>
                  </a:lnTo>
                  <a:close/>
                </a:path>
              </a:pathLst>
            </a:custGeom>
            <a:solidFill>
              <a:srgbClr val="993366"/>
            </a:solidFill>
            <a:ln w="11113">
              <a:solidFill>
                <a:srgbClr val="82E0FF"/>
              </a:solidFill>
              <a:round/>
              <a:headEnd/>
              <a:tailEnd/>
            </a:ln>
          </p:spPr>
          <p:txBody>
            <a:bodyPr/>
            <a:lstStyle/>
            <a:p>
              <a:endParaRPr lang="en-GB" dirty="0"/>
            </a:p>
          </p:txBody>
        </p:sp>
        <p:sp>
          <p:nvSpPr>
            <p:cNvPr id="7231" name="Freeform 55"/>
            <p:cNvSpPr>
              <a:spLocks/>
            </p:cNvSpPr>
            <p:nvPr/>
          </p:nvSpPr>
          <p:spPr bwMode="auto">
            <a:xfrm>
              <a:off x="4531" y="2963"/>
              <a:ext cx="19" cy="45"/>
            </a:xfrm>
            <a:custGeom>
              <a:avLst/>
              <a:gdLst>
                <a:gd name="T0" fmla="*/ 0 w 36"/>
                <a:gd name="T1" fmla="*/ 1 h 90"/>
                <a:gd name="T2" fmla="*/ 1 w 36"/>
                <a:gd name="T3" fmla="*/ 1 h 90"/>
                <a:gd name="T4" fmla="*/ 1 w 36"/>
                <a:gd name="T5" fmla="*/ 1 h 90"/>
                <a:gd name="T6" fmla="*/ 1 w 36"/>
                <a:gd name="T7" fmla="*/ 1 h 90"/>
                <a:gd name="T8" fmla="*/ 1 w 36"/>
                <a:gd name="T9" fmla="*/ 1 h 90"/>
                <a:gd name="T10" fmla="*/ 1 w 36"/>
                <a:gd name="T11" fmla="*/ 1 h 90"/>
                <a:gd name="T12" fmla="*/ 1 w 36"/>
                <a:gd name="T13" fmla="*/ 1 h 90"/>
                <a:gd name="T14" fmla="*/ 1 w 36"/>
                <a:gd name="T15" fmla="*/ 0 h 90"/>
                <a:gd name="T16" fmla="*/ 0 w 36"/>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90"/>
                <a:gd name="T29" fmla="*/ 36 w 3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90">
                  <a:moveTo>
                    <a:pt x="0" y="32"/>
                  </a:moveTo>
                  <a:lnTo>
                    <a:pt x="6" y="75"/>
                  </a:lnTo>
                  <a:lnTo>
                    <a:pt x="29" y="90"/>
                  </a:lnTo>
                  <a:lnTo>
                    <a:pt x="14" y="54"/>
                  </a:lnTo>
                  <a:lnTo>
                    <a:pt x="36" y="49"/>
                  </a:lnTo>
                  <a:lnTo>
                    <a:pt x="34" y="19"/>
                  </a:lnTo>
                  <a:lnTo>
                    <a:pt x="6" y="38"/>
                  </a:lnTo>
                  <a:lnTo>
                    <a:pt x="18" y="0"/>
                  </a:lnTo>
                  <a:lnTo>
                    <a:pt x="0" y="32"/>
                  </a:lnTo>
                  <a:close/>
                </a:path>
              </a:pathLst>
            </a:custGeom>
            <a:solidFill>
              <a:srgbClr val="993366"/>
            </a:solidFill>
            <a:ln w="11113">
              <a:solidFill>
                <a:srgbClr val="82E0FF"/>
              </a:solidFill>
              <a:round/>
              <a:headEnd/>
              <a:tailEnd/>
            </a:ln>
          </p:spPr>
          <p:txBody>
            <a:bodyPr/>
            <a:lstStyle/>
            <a:p>
              <a:endParaRPr lang="en-GB" dirty="0"/>
            </a:p>
          </p:txBody>
        </p:sp>
        <p:sp>
          <p:nvSpPr>
            <p:cNvPr id="7232" name="Freeform 56"/>
            <p:cNvSpPr>
              <a:spLocks/>
            </p:cNvSpPr>
            <p:nvPr/>
          </p:nvSpPr>
          <p:spPr bwMode="auto">
            <a:xfrm>
              <a:off x="4539" y="3037"/>
              <a:ext cx="44" cy="15"/>
            </a:xfrm>
            <a:custGeom>
              <a:avLst/>
              <a:gdLst>
                <a:gd name="T0" fmla="*/ 0 w 89"/>
                <a:gd name="T1" fmla="*/ 1 h 30"/>
                <a:gd name="T2" fmla="*/ 0 w 89"/>
                <a:gd name="T3" fmla="*/ 0 h 30"/>
                <a:gd name="T4" fmla="*/ 0 w 89"/>
                <a:gd name="T5" fmla="*/ 1 h 30"/>
                <a:gd name="T6" fmla="*/ 0 w 89"/>
                <a:gd name="T7" fmla="*/ 1 h 30"/>
                <a:gd name="T8" fmla="*/ 0 60000 65536"/>
                <a:gd name="T9" fmla="*/ 0 60000 65536"/>
                <a:gd name="T10" fmla="*/ 0 60000 65536"/>
                <a:gd name="T11" fmla="*/ 0 60000 65536"/>
                <a:gd name="T12" fmla="*/ 0 w 89"/>
                <a:gd name="T13" fmla="*/ 0 h 30"/>
                <a:gd name="T14" fmla="*/ 89 w 89"/>
                <a:gd name="T15" fmla="*/ 30 h 30"/>
              </a:gdLst>
              <a:ahLst/>
              <a:cxnLst>
                <a:cxn ang="T8">
                  <a:pos x="T0" y="T1"/>
                </a:cxn>
                <a:cxn ang="T9">
                  <a:pos x="T2" y="T3"/>
                </a:cxn>
                <a:cxn ang="T10">
                  <a:pos x="T4" y="T5"/>
                </a:cxn>
                <a:cxn ang="T11">
                  <a:pos x="T6" y="T7"/>
                </a:cxn>
              </a:cxnLst>
              <a:rect l="T12" t="T13" r="T14" b="T15"/>
              <a:pathLst>
                <a:path w="89" h="30">
                  <a:moveTo>
                    <a:pt x="0" y="12"/>
                  </a:moveTo>
                  <a:lnTo>
                    <a:pt x="50" y="0"/>
                  </a:lnTo>
                  <a:lnTo>
                    <a:pt x="89" y="30"/>
                  </a:lnTo>
                  <a:lnTo>
                    <a:pt x="0" y="12"/>
                  </a:lnTo>
                  <a:close/>
                </a:path>
              </a:pathLst>
            </a:custGeom>
            <a:solidFill>
              <a:srgbClr val="993366"/>
            </a:solidFill>
            <a:ln w="11113">
              <a:solidFill>
                <a:srgbClr val="82E0FF"/>
              </a:solidFill>
              <a:round/>
              <a:headEnd/>
              <a:tailEnd/>
            </a:ln>
          </p:spPr>
          <p:txBody>
            <a:bodyPr/>
            <a:lstStyle/>
            <a:p>
              <a:endParaRPr lang="en-GB" dirty="0"/>
            </a:p>
          </p:txBody>
        </p:sp>
        <p:sp>
          <p:nvSpPr>
            <p:cNvPr id="7233" name="Freeform 57"/>
            <p:cNvSpPr>
              <a:spLocks/>
            </p:cNvSpPr>
            <p:nvPr/>
          </p:nvSpPr>
          <p:spPr bwMode="auto">
            <a:xfrm>
              <a:off x="4589" y="3104"/>
              <a:ext cx="7" cy="12"/>
            </a:xfrm>
            <a:custGeom>
              <a:avLst/>
              <a:gdLst>
                <a:gd name="T0" fmla="*/ 0 w 14"/>
                <a:gd name="T1" fmla="*/ 1 h 24"/>
                <a:gd name="T2" fmla="*/ 1 w 14"/>
                <a:gd name="T3" fmla="*/ 0 h 24"/>
                <a:gd name="T4" fmla="*/ 1 w 14"/>
                <a:gd name="T5" fmla="*/ 1 h 24"/>
                <a:gd name="T6" fmla="*/ 0 w 14"/>
                <a:gd name="T7" fmla="*/ 1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24"/>
                  </a:moveTo>
                  <a:lnTo>
                    <a:pt x="9" y="0"/>
                  </a:lnTo>
                  <a:lnTo>
                    <a:pt x="14" y="14"/>
                  </a:lnTo>
                  <a:lnTo>
                    <a:pt x="0" y="24"/>
                  </a:lnTo>
                  <a:close/>
                </a:path>
              </a:pathLst>
            </a:custGeom>
            <a:solidFill>
              <a:srgbClr val="993366"/>
            </a:solidFill>
            <a:ln w="11113">
              <a:solidFill>
                <a:srgbClr val="82E0FF"/>
              </a:solidFill>
              <a:round/>
              <a:headEnd/>
              <a:tailEnd/>
            </a:ln>
          </p:spPr>
          <p:txBody>
            <a:bodyPr/>
            <a:lstStyle/>
            <a:p>
              <a:endParaRPr lang="en-GB" dirty="0"/>
            </a:p>
          </p:txBody>
        </p:sp>
        <p:sp>
          <p:nvSpPr>
            <p:cNvPr id="7234" name="Freeform 58"/>
            <p:cNvSpPr>
              <a:spLocks/>
            </p:cNvSpPr>
            <p:nvPr/>
          </p:nvSpPr>
          <p:spPr bwMode="auto">
            <a:xfrm>
              <a:off x="4566" y="2459"/>
              <a:ext cx="36" cy="43"/>
            </a:xfrm>
            <a:custGeom>
              <a:avLst/>
              <a:gdLst>
                <a:gd name="T0" fmla="*/ 0 w 72"/>
                <a:gd name="T1" fmla="*/ 1 h 85"/>
                <a:gd name="T2" fmla="*/ 1 w 72"/>
                <a:gd name="T3" fmla="*/ 1 h 85"/>
                <a:gd name="T4" fmla="*/ 1 w 72"/>
                <a:gd name="T5" fmla="*/ 1 h 85"/>
                <a:gd name="T6" fmla="*/ 1 w 72"/>
                <a:gd name="T7" fmla="*/ 1 h 85"/>
                <a:gd name="T8" fmla="*/ 1 w 72"/>
                <a:gd name="T9" fmla="*/ 1 h 85"/>
                <a:gd name="T10" fmla="*/ 1 w 72"/>
                <a:gd name="T11" fmla="*/ 1 h 85"/>
                <a:gd name="T12" fmla="*/ 1 w 72"/>
                <a:gd name="T13" fmla="*/ 1 h 85"/>
                <a:gd name="T14" fmla="*/ 1 w 72"/>
                <a:gd name="T15" fmla="*/ 1 h 85"/>
                <a:gd name="T16" fmla="*/ 1 w 72"/>
                <a:gd name="T17" fmla="*/ 0 h 85"/>
                <a:gd name="T18" fmla="*/ 0 w 72"/>
                <a:gd name="T19" fmla="*/ 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5"/>
                <a:gd name="T32" fmla="*/ 72 w 7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5">
                  <a:moveTo>
                    <a:pt x="0" y="23"/>
                  </a:moveTo>
                  <a:lnTo>
                    <a:pt x="3" y="45"/>
                  </a:lnTo>
                  <a:lnTo>
                    <a:pt x="18" y="23"/>
                  </a:lnTo>
                  <a:lnTo>
                    <a:pt x="26" y="36"/>
                  </a:lnTo>
                  <a:lnTo>
                    <a:pt x="17" y="85"/>
                  </a:lnTo>
                  <a:lnTo>
                    <a:pt x="51" y="83"/>
                  </a:lnTo>
                  <a:lnTo>
                    <a:pt x="72" y="34"/>
                  </a:lnTo>
                  <a:lnTo>
                    <a:pt x="60" y="4"/>
                  </a:lnTo>
                  <a:lnTo>
                    <a:pt x="27" y="0"/>
                  </a:lnTo>
                  <a:lnTo>
                    <a:pt x="0" y="23"/>
                  </a:lnTo>
                  <a:close/>
                </a:path>
              </a:pathLst>
            </a:custGeom>
            <a:solidFill>
              <a:srgbClr val="993366"/>
            </a:solidFill>
            <a:ln w="11113">
              <a:solidFill>
                <a:srgbClr val="82E0FF"/>
              </a:solidFill>
              <a:round/>
              <a:headEnd/>
              <a:tailEnd/>
            </a:ln>
          </p:spPr>
          <p:txBody>
            <a:bodyPr/>
            <a:lstStyle/>
            <a:p>
              <a:endParaRPr lang="en-GB" dirty="0"/>
            </a:p>
          </p:txBody>
        </p:sp>
        <p:sp>
          <p:nvSpPr>
            <p:cNvPr id="7235" name="Freeform 59"/>
            <p:cNvSpPr>
              <a:spLocks/>
            </p:cNvSpPr>
            <p:nvPr/>
          </p:nvSpPr>
          <p:spPr bwMode="auto">
            <a:xfrm>
              <a:off x="4605" y="2454"/>
              <a:ext cx="35" cy="25"/>
            </a:xfrm>
            <a:custGeom>
              <a:avLst/>
              <a:gdLst>
                <a:gd name="T0" fmla="*/ 0 w 71"/>
                <a:gd name="T1" fmla="*/ 0 h 51"/>
                <a:gd name="T2" fmla="*/ 0 w 71"/>
                <a:gd name="T3" fmla="*/ 0 h 51"/>
                <a:gd name="T4" fmla="*/ 0 w 71"/>
                <a:gd name="T5" fmla="*/ 0 h 51"/>
                <a:gd name="T6" fmla="*/ 0 w 71"/>
                <a:gd name="T7" fmla="*/ 0 h 51"/>
                <a:gd name="T8" fmla="*/ 0 w 71"/>
                <a:gd name="T9" fmla="*/ 0 h 51"/>
                <a:gd name="T10" fmla="*/ 0 60000 65536"/>
                <a:gd name="T11" fmla="*/ 0 60000 65536"/>
                <a:gd name="T12" fmla="*/ 0 60000 65536"/>
                <a:gd name="T13" fmla="*/ 0 60000 65536"/>
                <a:gd name="T14" fmla="*/ 0 60000 65536"/>
                <a:gd name="T15" fmla="*/ 0 w 71"/>
                <a:gd name="T16" fmla="*/ 0 h 51"/>
                <a:gd name="T17" fmla="*/ 71 w 71"/>
                <a:gd name="T18" fmla="*/ 51 h 51"/>
              </a:gdLst>
              <a:ahLst/>
              <a:cxnLst>
                <a:cxn ang="T10">
                  <a:pos x="T0" y="T1"/>
                </a:cxn>
                <a:cxn ang="T11">
                  <a:pos x="T2" y="T3"/>
                </a:cxn>
                <a:cxn ang="T12">
                  <a:pos x="T4" y="T5"/>
                </a:cxn>
                <a:cxn ang="T13">
                  <a:pos x="T6" y="T7"/>
                </a:cxn>
                <a:cxn ang="T14">
                  <a:pos x="T8" y="T9"/>
                </a:cxn>
              </a:cxnLst>
              <a:rect l="T15" t="T16" r="T17" b="T18"/>
              <a:pathLst>
                <a:path w="71" h="51">
                  <a:moveTo>
                    <a:pt x="0" y="26"/>
                  </a:moveTo>
                  <a:lnTo>
                    <a:pt x="25" y="51"/>
                  </a:lnTo>
                  <a:lnTo>
                    <a:pt x="65" y="31"/>
                  </a:lnTo>
                  <a:lnTo>
                    <a:pt x="71" y="0"/>
                  </a:lnTo>
                  <a:lnTo>
                    <a:pt x="0" y="26"/>
                  </a:lnTo>
                  <a:close/>
                </a:path>
              </a:pathLst>
            </a:custGeom>
            <a:solidFill>
              <a:srgbClr val="993366"/>
            </a:solidFill>
            <a:ln w="11113">
              <a:solidFill>
                <a:srgbClr val="82E0FF"/>
              </a:solidFill>
              <a:round/>
              <a:headEnd/>
              <a:tailEnd/>
            </a:ln>
          </p:spPr>
          <p:txBody>
            <a:bodyPr/>
            <a:lstStyle/>
            <a:p>
              <a:endParaRPr lang="en-GB" dirty="0"/>
            </a:p>
          </p:txBody>
        </p:sp>
        <p:sp>
          <p:nvSpPr>
            <p:cNvPr id="7236" name="Freeform 60"/>
            <p:cNvSpPr>
              <a:spLocks/>
            </p:cNvSpPr>
            <p:nvPr/>
          </p:nvSpPr>
          <p:spPr bwMode="auto">
            <a:xfrm>
              <a:off x="4852" y="3061"/>
              <a:ext cx="63" cy="30"/>
            </a:xfrm>
            <a:custGeom>
              <a:avLst/>
              <a:gdLst>
                <a:gd name="T0" fmla="*/ 0 w 127"/>
                <a:gd name="T1" fmla="*/ 0 h 61"/>
                <a:gd name="T2" fmla="*/ 0 w 127"/>
                <a:gd name="T3" fmla="*/ 0 h 61"/>
                <a:gd name="T4" fmla="*/ 0 w 127"/>
                <a:gd name="T5" fmla="*/ 0 h 61"/>
                <a:gd name="T6" fmla="*/ 0 w 127"/>
                <a:gd name="T7" fmla="*/ 0 h 61"/>
                <a:gd name="T8" fmla="*/ 0 w 127"/>
                <a:gd name="T9" fmla="*/ 0 h 61"/>
                <a:gd name="T10" fmla="*/ 0 w 127"/>
                <a:gd name="T11" fmla="*/ 0 h 61"/>
                <a:gd name="T12" fmla="*/ 0 60000 65536"/>
                <a:gd name="T13" fmla="*/ 0 60000 65536"/>
                <a:gd name="T14" fmla="*/ 0 60000 65536"/>
                <a:gd name="T15" fmla="*/ 0 60000 65536"/>
                <a:gd name="T16" fmla="*/ 0 60000 65536"/>
                <a:gd name="T17" fmla="*/ 0 60000 65536"/>
                <a:gd name="T18" fmla="*/ 0 w 127"/>
                <a:gd name="T19" fmla="*/ 0 h 61"/>
                <a:gd name="T20" fmla="*/ 127 w 12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27" h="61">
                  <a:moveTo>
                    <a:pt x="0" y="39"/>
                  </a:moveTo>
                  <a:lnTo>
                    <a:pt x="75" y="61"/>
                  </a:lnTo>
                  <a:lnTo>
                    <a:pt x="127" y="17"/>
                  </a:lnTo>
                  <a:lnTo>
                    <a:pt x="107" y="0"/>
                  </a:lnTo>
                  <a:lnTo>
                    <a:pt x="90" y="22"/>
                  </a:lnTo>
                  <a:lnTo>
                    <a:pt x="0" y="39"/>
                  </a:lnTo>
                  <a:close/>
                </a:path>
              </a:pathLst>
            </a:custGeom>
            <a:solidFill>
              <a:srgbClr val="993366"/>
            </a:solidFill>
            <a:ln w="11113">
              <a:solidFill>
                <a:srgbClr val="82E0FF"/>
              </a:solidFill>
              <a:round/>
              <a:headEnd/>
              <a:tailEnd/>
            </a:ln>
          </p:spPr>
          <p:txBody>
            <a:bodyPr/>
            <a:lstStyle/>
            <a:p>
              <a:endParaRPr lang="en-GB" dirty="0"/>
            </a:p>
          </p:txBody>
        </p:sp>
        <p:sp>
          <p:nvSpPr>
            <p:cNvPr id="7237" name="Freeform 61"/>
            <p:cNvSpPr>
              <a:spLocks/>
            </p:cNvSpPr>
            <p:nvPr/>
          </p:nvSpPr>
          <p:spPr bwMode="auto">
            <a:xfrm>
              <a:off x="4890" y="3036"/>
              <a:ext cx="33" cy="30"/>
            </a:xfrm>
            <a:custGeom>
              <a:avLst/>
              <a:gdLst>
                <a:gd name="T0" fmla="*/ 0 w 67"/>
                <a:gd name="T1" fmla="*/ 0 h 60"/>
                <a:gd name="T2" fmla="*/ 0 w 67"/>
                <a:gd name="T3" fmla="*/ 1 h 60"/>
                <a:gd name="T4" fmla="*/ 0 w 67"/>
                <a:gd name="T5" fmla="*/ 1 h 60"/>
                <a:gd name="T6" fmla="*/ 0 w 67"/>
                <a:gd name="T7" fmla="*/ 1 h 60"/>
                <a:gd name="T8" fmla="*/ 0 w 67"/>
                <a:gd name="T9" fmla="*/ 0 h 60"/>
                <a:gd name="T10" fmla="*/ 0 60000 65536"/>
                <a:gd name="T11" fmla="*/ 0 60000 65536"/>
                <a:gd name="T12" fmla="*/ 0 60000 65536"/>
                <a:gd name="T13" fmla="*/ 0 60000 65536"/>
                <a:gd name="T14" fmla="*/ 0 60000 65536"/>
                <a:gd name="T15" fmla="*/ 0 w 67"/>
                <a:gd name="T16" fmla="*/ 0 h 60"/>
                <a:gd name="T17" fmla="*/ 67 w 67"/>
                <a:gd name="T18" fmla="*/ 60 h 60"/>
              </a:gdLst>
              <a:ahLst/>
              <a:cxnLst>
                <a:cxn ang="T10">
                  <a:pos x="T0" y="T1"/>
                </a:cxn>
                <a:cxn ang="T11">
                  <a:pos x="T2" y="T3"/>
                </a:cxn>
                <a:cxn ang="T12">
                  <a:pos x="T4" y="T5"/>
                </a:cxn>
                <a:cxn ang="T13">
                  <a:pos x="T6" y="T7"/>
                </a:cxn>
                <a:cxn ang="T14">
                  <a:pos x="T8" y="T9"/>
                </a:cxn>
              </a:cxnLst>
              <a:rect l="T15" t="T16" r="T17" b="T18"/>
              <a:pathLst>
                <a:path w="67" h="60">
                  <a:moveTo>
                    <a:pt x="0" y="0"/>
                  </a:moveTo>
                  <a:lnTo>
                    <a:pt x="51" y="29"/>
                  </a:lnTo>
                  <a:lnTo>
                    <a:pt x="67" y="60"/>
                  </a:lnTo>
                  <a:lnTo>
                    <a:pt x="66" y="38"/>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38" name="Freeform 62"/>
            <p:cNvSpPr>
              <a:spLocks/>
            </p:cNvSpPr>
            <p:nvPr/>
          </p:nvSpPr>
          <p:spPr bwMode="auto">
            <a:xfrm>
              <a:off x="4375" y="2821"/>
              <a:ext cx="35" cy="45"/>
            </a:xfrm>
            <a:custGeom>
              <a:avLst/>
              <a:gdLst>
                <a:gd name="T0" fmla="*/ 0 w 71"/>
                <a:gd name="T1" fmla="*/ 1 h 90"/>
                <a:gd name="T2" fmla="*/ 0 w 71"/>
                <a:gd name="T3" fmla="*/ 1 h 90"/>
                <a:gd name="T4" fmla="*/ 0 w 71"/>
                <a:gd name="T5" fmla="*/ 0 h 90"/>
                <a:gd name="T6" fmla="*/ 0 w 71"/>
                <a:gd name="T7" fmla="*/ 1 h 90"/>
                <a:gd name="T8" fmla="*/ 0 60000 65536"/>
                <a:gd name="T9" fmla="*/ 0 60000 65536"/>
                <a:gd name="T10" fmla="*/ 0 60000 65536"/>
                <a:gd name="T11" fmla="*/ 0 60000 65536"/>
                <a:gd name="T12" fmla="*/ 0 w 71"/>
                <a:gd name="T13" fmla="*/ 0 h 90"/>
                <a:gd name="T14" fmla="*/ 71 w 71"/>
                <a:gd name="T15" fmla="*/ 90 h 90"/>
              </a:gdLst>
              <a:ahLst/>
              <a:cxnLst>
                <a:cxn ang="T8">
                  <a:pos x="T0" y="T1"/>
                </a:cxn>
                <a:cxn ang="T9">
                  <a:pos x="T2" y="T3"/>
                </a:cxn>
                <a:cxn ang="T10">
                  <a:pos x="T4" y="T5"/>
                </a:cxn>
                <a:cxn ang="T11">
                  <a:pos x="T6" y="T7"/>
                </a:cxn>
              </a:cxnLst>
              <a:rect l="T12" t="T13" r="T14" b="T15"/>
              <a:pathLst>
                <a:path w="71" h="90">
                  <a:moveTo>
                    <a:pt x="0" y="90"/>
                  </a:moveTo>
                  <a:lnTo>
                    <a:pt x="50" y="46"/>
                  </a:lnTo>
                  <a:lnTo>
                    <a:pt x="71" y="0"/>
                  </a:lnTo>
                  <a:lnTo>
                    <a:pt x="0" y="90"/>
                  </a:lnTo>
                  <a:close/>
                </a:path>
              </a:pathLst>
            </a:custGeom>
            <a:solidFill>
              <a:srgbClr val="993366"/>
            </a:solidFill>
            <a:ln w="11113">
              <a:solidFill>
                <a:srgbClr val="82E0FF"/>
              </a:solidFill>
              <a:round/>
              <a:headEnd/>
              <a:tailEnd/>
            </a:ln>
          </p:spPr>
          <p:txBody>
            <a:bodyPr/>
            <a:lstStyle/>
            <a:p>
              <a:endParaRPr lang="en-GB" dirty="0"/>
            </a:p>
          </p:txBody>
        </p:sp>
        <p:sp>
          <p:nvSpPr>
            <p:cNvPr id="7239" name="Freeform 63"/>
            <p:cNvSpPr>
              <a:spLocks/>
            </p:cNvSpPr>
            <p:nvPr/>
          </p:nvSpPr>
          <p:spPr bwMode="auto">
            <a:xfrm>
              <a:off x="4422" y="2789"/>
              <a:ext cx="18" cy="19"/>
            </a:xfrm>
            <a:custGeom>
              <a:avLst/>
              <a:gdLst>
                <a:gd name="T0" fmla="*/ 0 w 35"/>
                <a:gd name="T1" fmla="*/ 0 h 39"/>
                <a:gd name="T2" fmla="*/ 1 w 35"/>
                <a:gd name="T3" fmla="*/ 0 h 39"/>
                <a:gd name="T4" fmla="*/ 1 w 35"/>
                <a:gd name="T5" fmla="*/ 0 h 39"/>
                <a:gd name="T6" fmla="*/ 1 w 35"/>
                <a:gd name="T7" fmla="*/ 0 h 39"/>
                <a:gd name="T8" fmla="*/ 0 w 35"/>
                <a:gd name="T9" fmla="*/ 0 h 39"/>
                <a:gd name="T10" fmla="*/ 0 60000 65536"/>
                <a:gd name="T11" fmla="*/ 0 60000 65536"/>
                <a:gd name="T12" fmla="*/ 0 60000 65536"/>
                <a:gd name="T13" fmla="*/ 0 60000 65536"/>
                <a:gd name="T14" fmla="*/ 0 60000 65536"/>
                <a:gd name="T15" fmla="*/ 0 w 35"/>
                <a:gd name="T16" fmla="*/ 0 h 39"/>
                <a:gd name="T17" fmla="*/ 35 w 35"/>
                <a:gd name="T18" fmla="*/ 39 h 39"/>
              </a:gdLst>
              <a:ahLst/>
              <a:cxnLst>
                <a:cxn ang="T10">
                  <a:pos x="T0" y="T1"/>
                </a:cxn>
                <a:cxn ang="T11">
                  <a:pos x="T2" y="T3"/>
                </a:cxn>
                <a:cxn ang="T12">
                  <a:pos x="T4" y="T5"/>
                </a:cxn>
                <a:cxn ang="T13">
                  <a:pos x="T6" y="T7"/>
                </a:cxn>
                <a:cxn ang="T14">
                  <a:pos x="T8" y="T9"/>
                </a:cxn>
              </a:cxnLst>
              <a:rect l="T15" t="T16" r="T17" b="T18"/>
              <a:pathLst>
                <a:path w="35" h="39">
                  <a:moveTo>
                    <a:pt x="0" y="0"/>
                  </a:moveTo>
                  <a:lnTo>
                    <a:pt x="17" y="0"/>
                  </a:lnTo>
                  <a:lnTo>
                    <a:pt x="35" y="8"/>
                  </a:lnTo>
                  <a:lnTo>
                    <a:pt x="26" y="39"/>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40" name="Freeform 64"/>
            <p:cNvSpPr>
              <a:spLocks/>
            </p:cNvSpPr>
            <p:nvPr/>
          </p:nvSpPr>
          <p:spPr bwMode="auto">
            <a:xfrm>
              <a:off x="4446" y="2812"/>
              <a:ext cx="17" cy="25"/>
            </a:xfrm>
            <a:custGeom>
              <a:avLst/>
              <a:gdLst>
                <a:gd name="T0" fmla="*/ 0 w 33"/>
                <a:gd name="T1" fmla="*/ 0 h 50"/>
                <a:gd name="T2" fmla="*/ 1 w 33"/>
                <a:gd name="T3" fmla="*/ 1 h 50"/>
                <a:gd name="T4" fmla="*/ 1 w 33"/>
                <a:gd name="T5" fmla="*/ 1 h 50"/>
                <a:gd name="T6" fmla="*/ 0 w 33"/>
                <a:gd name="T7" fmla="*/ 0 h 50"/>
                <a:gd name="T8" fmla="*/ 0 60000 65536"/>
                <a:gd name="T9" fmla="*/ 0 60000 65536"/>
                <a:gd name="T10" fmla="*/ 0 60000 65536"/>
                <a:gd name="T11" fmla="*/ 0 60000 65536"/>
                <a:gd name="T12" fmla="*/ 0 w 33"/>
                <a:gd name="T13" fmla="*/ 0 h 50"/>
                <a:gd name="T14" fmla="*/ 33 w 33"/>
                <a:gd name="T15" fmla="*/ 50 h 50"/>
              </a:gdLst>
              <a:ahLst/>
              <a:cxnLst>
                <a:cxn ang="T8">
                  <a:pos x="T0" y="T1"/>
                </a:cxn>
                <a:cxn ang="T9">
                  <a:pos x="T2" y="T3"/>
                </a:cxn>
                <a:cxn ang="T10">
                  <a:pos x="T4" y="T5"/>
                </a:cxn>
                <a:cxn ang="T11">
                  <a:pos x="T6" y="T7"/>
                </a:cxn>
              </a:cxnLst>
              <a:rect l="T12" t="T13" r="T14" b="T15"/>
              <a:pathLst>
                <a:path w="33" h="50">
                  <a:moveTo>
                    <a:pt x="0" y="0"/>
                  </a:moveTo>
                  <a:lnTo>
                    <a:pt x="3" y="50"/>
                  </a:lnTo>
                  <a:lnTo>
                    <a:pt x="33" y="29"/>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41" name="Freeform 65"/>
            <p:cNvSpPr>
              <a:spLocks/>
            </p:cNvSpPr>
            <p:nvPr/>
          </p:nvSpPr>
          <p:spPr bwMode="auto">
            <a:xfrm>
              <a:off x="4456" y="2830"/>
              <a:ext cx="15" cy="26"/>
            </a:xfrm>
            <a:custGeom>
              <a:avLst/>
              <a:gdLst>
                <a:gd name="T0" fmla="*/ 0 w 30"/>
                <a:gd name="T1" fmla="*/ 1 h 52"/>
                <a:gd name="T2" fmla="*/ 1 w 30"/>
                <a:gd name="T3" fmla="*/ 1 h 52"/>
                <a:gd name="T4" fmla="*/ 1 w 30"/>
                <a:gd name="T5" fmla="*/ 0 h 52"/>
                <a:gd name="T6" fmla="*/ 1 w 30"/>
                <a:gd name="T7" fmla="*/ 1 h 52"/>
                <a:gd name="T8" fmla="*/ 0 w 30"/>
                <a:gd name="T9" fmla="*/ 1 h 52"/>
                <a:gd name="T10" fmla="*/ 0 60000 65536"/>
                <a:gd name="T11" fmla="*/ 0 60000 65536"/>
                <a:gd name="T12" fmla="*/ 0 60000 65536"/>
                <a:gd name="T13" fmla="*/ 0 60000 65536"/>
                <a:gd name="T14" fmla="*/ 0 60000 65536"/>
                <a:gd name="T15" fmla="*/ 0 w 30"/>
                <a:gd name="T16" fmla="*/ 0 h 52"/>
                <a:gd name="T17" fmla="*/ 30 w 30"/>
                <a:gd name="T18" fmla="*/ 52 h 52"/>
              </a:gdLst>
              <a:ahLst/>
              <a:cxnLst>
                <a:cxn ang="T10">
                  <a:pos x="T0" y="T1"/>
                </a:cxn>
                <a:cxn ang="T11">
                  <a:pos x="T2" y="T3"/>
                </a:cxn>
                <a:cxn ang="T12">
                  <a:pos x="T4" y="T5"/>
                </a:cxn>
                <a:cxn ang="T13">
                  <a:pos x="T6" y="T7"/>
                </a:cxn>
                <a:cxn ang="T14">
                  <a:pos x="T8" y="T9"/>
                </a:cxn>
              </a:cxnLst>
              <a:rect l="T15" t="T16" r="T17" b="T18"/>
              <a:pathLst>
                <a:path w="30" h="52">
                  <a:moveTo>
                    <a:pt x="0" y="32"/>
                  </a:moveTo>
                  <a:lnTo>
                    <a:pt x="8" y="22"/>
                  </a:lnTo>
                  <a:lnTo>
                    <a:pt x="30" y="0"/>
                  </a:lnTo>
                  <a:lnTo>
                    <a:pt x="20" y="52"/>
                  </a:lnTo>
                  <a:lnTo>
                    <a:pt x="0" y="32"/>
                  </a:lnTo>
                  <a:close/>
                </a:path>
              </a:pathLst>
            </a:custGeom>
            <a:solidFill>
              <a:srgbClr val="993366"/>
            </a:solidFill>
            <a:ln w="11113">
              <a:solidFill>
                <a:srgbClr val="82E0FF"/>
              </a:solidFill>
              <a:round/>
              <a:headEnd/>
              <a:tailEnd/>
            </a:ln>
          </p:spPr>
          <p:txBody>
            <a:bodyPr/>
            <a:lstStyle/>
            <a:p>
              <a:endParaRPr lang="en-GB" dirty="0"/>
            </a:p>
          </p:txBody>
        </p:sp>
        <p:sp>
          <p:nvSpPr>
            <p:cNvPr id="7242" name="Freeform 66"/>
            <p:cNvSpPr>
              <a:spLocks/>
            </p:cNvSpPr>
            <p:nvPr/>
          </p:nvSpPr>
          <p:spPr bwMode="auto">
            <a:xfrm>
              <a:off x="3294" y="1363"/>
              <a:ext cx="76" cy="34"/>
            </a:xfrm>
            <a:custGeom>
              <a:avLst/>
              <a:gdLst>
                <a:gd name="T0" fmla="*/ 0 w 151"/>
                <a:gd name="T1" fmla="*/ 1 h 66"/>
                <a:gd name="T2" fmla="*/ 1 w 151"/>
                <a:gd name="T3" fmla="*/ 1 h 66"/>
                <a:gd name="T4" fmla="*/ 1 w 151"/>
                <a:gd name="T5" fmla="*/ 1 h 66"/>
                <a:gd name="T6" fmla="*/ 1 w 151"/>
                <a:gd name="T7" fmla="*/ 0 h 66"/>
                <a:gd name="T8" fmla="*/ 1 w 151"/>
                <a:gd name="T9" fmla="*/ 1 h 66"/>
                <a:gd name="T10" fmla="*/ 1 w 151"/>
                <a:gd name="T11" fmla="*/ 1 h 66"/>
                <a:gd name="T12" fmla="*/ 1 w 151"/>
                <a:gd name="T13" fmla="*/ 1 h 66"/>
                <a:gd name="T14" fmla="*/ 1 w 151"/>
                <a:gd name="T15" fmla="*/ 1 h 66"/>
                <a:gd name="T16" fmla="*/ 1 w 151"/>
                <a:gd name="T17" fmla="*/ 1 h 66"/>
                <a:gd name="T18" fmla="*/ 1 w 151"/>
                <a:gd name="T19" fmla="*/ 1 h 66"/>
                <a:gd name="T20" fmla="*/ 0 w 151"/>
                <a:gd name="T21" fmla="*/ 1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66"/>
                <a:gd name="T35" fmla="*/ 151 w 15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66">
                  <a:moveTo>
                    <a:pt x="0" y="47"/>
                  </a:moveTo>
                  <a:lnTo>
                    <a:pt x="31" y="31"/>
                  </a:lnTo>
                  <a:lnTo>
                    <a:pt x="6" y="18"/>
                  </a:lnTo>
                  <a:lnTo>
                    <a:pt x="116" y="0"/>
                  </a:lnTo>
                  <a:lnTo>
                    <a:pt x="136" y="1"/>
                  </a:lnTo>
                  <a:lnTo>
                    <a:pt x="113" y="17"/>
                  </a:lnTo>
                  <a:lnTo>
                    <a:pt x="151" y="15"/>
                  </a:lnTo>
                  <a:lnTo>
                    <a:pt x="53" y="55"/>
                  </a:lnTo>
                  <a:lnTo>
                    <a:pt x="31" y="66"/>
                  </a:lnTo>
                  <a:lnTo>
                    <a:pt x="36" y="49"/>
                  </a:lnTo>
                  <a:lnTo>
                    <a:pt x="0" y="47"/>
                  </a:lnTo>
                  <a:close/>
                </a:path>
              </a:pathLst>
            </a:custGeom>
            <a:solidFill>
              <a:srgbClr val="993366"/>
            </a:solidFill>
            <a:ln w="11113">
              <a:solidFill>
                <a:srgbClr val="82E0FF"/>
              </a:solidFill>
              <a:round/>
              <a:headEnd/>
              <a:tailEnd/>
            </a:ln>
          </p:spPr>
          <p:txBody>
            <a:bodyPr/>
            <a:lstStyle/>
            <a:p>
              <a:endParaRPr lang="en-GB" dirty="0"/>
            </a:p>
          </p:txBody>
        </p:sp>
        <p:sp>
          <p:nvSpPr>
            <p:cNvPr id="7243" name="Freeform 67"/>
            <p:cNvSpPr>
              <a:spLocks/>
            </p:cNvSpPr>
            <p:nvPr/>
          </p:nvSpPr>
          <p:spPr bwMode="auto">
            <a:xfrm>
              <a:off x="3537" y="1345"/>
              <a:ext cx="45" cy="24"/>
            </a:xfrm>
            <a:custGeom>
              <a:avLst/>
              <a:gdLst>
                <a:gd name="T0" fmla="*/ 0 w 90"/>
                <a:gd name="T1" fmla="*/ 1 h 47"/>
                <a:gd name="T2" fmla="*/ 1 w 90"/>
                <a:gd name="T3" fmla="*/ 1 h 47"/>
                <a:gd name="T4" fmla="*/ 1 w 90"/>
                <a:gd name="T5" fmla="*/ 1 h 47"/>
                <a:gd name="T6" fmla="*/ 1 w 90"/>
                <a:gd name="T7" fmla="*/ 0 h 47"/>
                <a:gd name="T8" fmla="*/ 0 w 90"/>
                <a:gd name="T9" fmla="*/ 1 h 47"/>
                <a:gd name="T10" fmla="*/ 0 60000 65536"/>
                <a:gd name="T11" fmla="*/ 0 60000 65536"/>
                <a:gd name="T12" fmla="*/ 0 60000 65536"/>
                <a:gd name="T13" fmla="*/ 0 60000 65536"/>
                <a:gd name="T14" fmla="*/ 0 60000 65536"/>
                <a:gd name="T15" fmla="*/ 0 w 90"/>
                <a:gd name="T16" fmla="*/ 0 h 47"/>
                <a:gd name="T17" fmla="*/ 90 w 90"/>
                <a:gd name="T18" fmla="*/ 47 h 47"/>
              </a:gdLst>
              <a:ahLst/>
              <a:cxnLst>
                <a:cxn ang="T10">
                  <a:pos x="T0" y="T1"/>
                </a:cxn>
                <a:cxn ang="T11">
                  <a:pos x="T2" y="T3"/>
                </a:cxn>
                <a:cxn ang="T12">
                  <a:pos x="T4" y="T5"/>
                </a:cxn>
                <a:cxn ang="T13">
                  <a:pos x="T6" y="T7"/>
                </a:cxn>
                <a:cxn ang="T14">
                  <a:pos x="T8" y="T9"/>
                </a:cxn>
              </a:cxnLst>
              <a:rect l="T15" t="T16" r="T17" b="T18"/>
              <a:pathLst>
                <a:path w="90" h="47">
                  <a:moveTo>
                    <a:pt x="0" y="34"/>
                  </a:moveTo>
                  <a:lnTo>
                    <a:pt x="27" y="47"/>
                  </a:lnTo>
                  <a:lnTo>
                    <a:pt x="90" y="32"/>
                  </a:lnTo>
                  <a:lnTo>
                    <a:pt x="52" y="0"/>
                  </a:lnTo>
                  <a:lnTo>
                    <a:pt x="0" y="34"/>
                  </a:lnTo>
                  <a:close/>
                </a:path>
              </a:pathLst>
            </a:custGeom>
            <a:solidFill>
              <a:srgbClr val="993366"/>
            </a:solidFill>
            <a:ln w="11113">
              <a:solidFill>
                <a:srgbClr val="82E0FF"/>
              </a:solidFill>
              <a:round/>
              <a:headEnd/>
              <a:tailEnd/>
            </a:ln>
          </p:spPr>
          <p:txBody>
            <a:bodyPr/>
            <a:lstStyle/>
            <a:p>
              <a:endParaRPr lang="en-GB" dirty="0"/>
            </a:p>
          </p:txBody>
        </p:sp>
        <p:sp>
          <p:nvSpPr>
            <p:cNvPr id="7244" name="Freeform 68"/>
            <p:cNvSpPr>
              <a:spLocks/>
            </p:cNvSpPr>
            <p:nvPr/>
          </p:nvSpPr>
          <p:spPr bwMode="auto">
            <a:xfrm>
              <a:off x="3973" y="1392"/>
              <a:ext cx="42" cy="14"/>
            </a:xfrm>
            <a:custGeom>
              <a:avLst/>
              <a:gdLst>
                <a:gd name="T0" fmla="*/ 0 w 82"/>
                <a:gd name="T1" fmla="*/ 0 h 29"/>
                <a:gd name="T2" fmla="*/ 1 w 82"/>
                <a:gd name="T3" fmla="*/ 0 h 29"/>
                <a:gd name="T4" fmla="*/ 1 w 82"/>
                <a:gd name="T5" fmla="*/ 0 h 29"/>
                <a:gd name="T6" fmla="*/ 1 w 82"/>
                <a:gd name="T7" fmla="*/ 0 h 29"/>
                <a:gd name="T8" fmla="*/ 1 w 82"/>
                <a:gd name="T9" fmla="*/ 0 h 29"/>
                <a:gd name="T10" fmla="*/ 0 w 82"/>
                <a:gd name="T11" fmla="*/ 0 h 29"/>
                <a:gd name="T12" fmla="*/ 0 60000 65536"/>
                <a:gd name="T13" fmla="*/ 0 60000 65536"/>
                <a:gd name="T14" fmla="*/ 0 60000 65536"/>
                <a:gd name="T15" fmla="*/ 0 60000 65536"/>
                <a:gd name="T16" fmla="*/ 0 60000 65536"/>
                <a:gd name="T17" fmla="*/ 0 60000 65536"/>
                <a:gd name="T18" fmla="*/ 0 w 82"/>
                <a:gd name="T19" fmla="*/ 0 h 29"/>
                <a:gd name="T20" fmla="*/ 82 w 8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82" h="29">
                  <a:moveTo>
                    <a:pt x="0" y="0"/>
                  </a:moveTo>
                  <a:lnTo>
                    <a:pt x="36" y="22"/>
                  </a:lnTo>
                  <a:lnTo>
                    <a:pt x="25" y="29"/>
                  </a:lnTo>
                  <a:lnTo>
                    <a:pt x="57" y="28"/>
                  </a:lnTo>
                  <a:lnTo>
                    <a:pt x="82" y="12"/>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45" name="Freeform 69"/>
            <p:cNvSpPr>
              <a:spLocks/>
            </p:cNvSpPr>
            <p:nvPr/>
          </p:nvSpPr>
          <p:spPr bwMode="auto">
            <a:xfrm>
              <a:off x="3981" y="1351"/>
              <a:ext cx="96" cy="43"/>
            </a:xfrm>
            <a:custGeom>
              <a:avLst/>
              <a:gdLst>
                <a:gd name="T0" fmla="*/ 0 w 194"/>
                <a:gd name="T1" fmla="*/ 1 h 86"/>
                <a:gd name="T2" fmla="*/ 0 w 194"/>
                <a:gd name="T3" fmla="*/ 1 h 86"/>
                <a:gd name="T4" fmla="*/ 0 w 194"/>
                <a:gd name="T5" fmla="*/ 0 h 86"/>
                <a:gd name="T6" fmla="*/ 0 w 194"/>
                <a:gd name="T7" fmla="*/ 1 h 86"/>
                <a:gd name="T8" fmla="*/ 0 w 194"/>
                <a:gd name="T9" fmla="*/ 1 h 86"/>
                <a:gd name="T10" fmla="*/ 0 w 194"/>
                <a:gd name="T11" fmla="*/ 1 h 86"/>
                <a:gd name="T12" fmla="*/ 0 w 194"/>
                <a:gd name="T13" fmla="*/ 1 h 86"/>
                <a:gd name="T14" fmla="*/ 0 w 194"/>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86"/>
                <a:gd name="T26" fmla="*/ 194 w 19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86">
                  <a:moveTo>
                    <a:pt x="0" y="70"/>
                  </a:moveTo>
                  <a:lnTo>
                    <a:pt x="51" y="24"/>
                  </a:lnTo>
                  <a:lnTo>
                    <a:pt x="124" y="0"/>
                  </a:lnTo>
                  <a:lnTo>
                    <a:pt x="194" y="40"/>
                  </a:lnTo>
                  <a:lnTo>
                    <a:pt x="171" y="48"/>
                  </a:lnTo>
                  <a:lnTo>
                    <a:pt x="178" y="68"/>
                  </a:lnTo>
                  <a:lnTo>
                    <a:pt x="77" y="86"/>
                  </a:lnTo>
                  <a:lnTo>
                    <a:pt x="0" y="70"/>
                  </a:lnTo>
                  <a:close/>
                </a:path>
              </a:pathLst>
            </a:custGeom>
            <a:solidFill>
              <a:srgbClr val="993366"/>
            </a:solidFill>
            <a:ln w="11113">
              <a:solidFill>
                <a:srgbClr val="82E0FF"/>
              </a:solidFill>
              <a:round/>
              <a:headEnd/>
              <a:tailEnd/>
            </a:ln>
          </p:spPr>
          <p:txBody>
            <a:bodyPr/>
            <a:lstStyle/>
            <a:p>
              <a:endParaRPr lang="en-GB" dirty="0"/>
            </a:p>
          </p:txBody>
        </p:sp>
        <p:sp>
          <p:nvSpPr>
            <p:cNvPr id="7246" name="Freeform 70"/>
            <p:cNvSpPr>
              <a:spLocks/>
            </p:cNvSpPr>
            <p:nvPr/>
          </p:nvSpPr>
          <p:spPr bwMode="auto">
            <a:xfrm>
              <a:off x="4001" y="1388"/>
              <a:ext cx="110" cy="49"/>
            </a:xfrm>
            <a:custGeom>
              <a:avLst/>
              <a:gdLst>
                <a:gd name="T0" fmla="*/ 0 w 218"/>
                <a:gd name="T1" fmla="*/ 1 h 98"/>
                <a:gd name="T2" fmla="*/ 1 w 218"/>
                <a:gd name="T3" fmla="*/ 1 h 98"/>
                <a:gd name="T4" fmla="*/ 1 w 218"/>
                <a:gd name="T5" fmla="*/ 1 h 98"/>
                <a:gd name="T6" fmla="*/ 1 w 218"/>
                <a:gd name="T7" fmla="*/ 1 h 98"/>
                <a:gd name="T8" fmla="*/ 1 w 218"/>
                <a:gd name="T9" fmla="*/ 1 h 98"/>
                <a:gd name="T10" fmla="*/ 1 w 218"/>
                <a:gd name="T11" fmla="*/ 1 h 98"/>
                <a:gd name="T12" fmla="*/ 1 w 218"/>
                <a:gd name="T13" fmla="*/ 1 h 98"/>
                <a:gd name="T14" fmla="*/ 1 w 218"/>
                <a:gd name="T15" fmla="*/ 1 h 98"/>
                <a:gd name="T16" fmla="*/ 1 w 218"/>
                <a:gd name="T17" fmla="*/ 1 h 98"/>
                <a:gd name="T18" fmla="*/ 1 w 218"/>
                <a:gd name="T19" fmla="*/ 1 h 98"/>
                <a:gd name="T20" fmla="*/ 1 w 218"/>
                <a:gd name="T21" fmla="*/ 1 h 98"/>
                <a:gd name="T22" fmla="*/ 1 w 218"/>
                <a:gd name="T23" fmla="*/ 1 h 98"/>
                <a:gd name="T24" fmla="*/ 1 w 218"/>
                <a:gd name="T25" fmla="*/ 0 h 98"/>
                <a:gd name="T26" fmla="*/ 1 w 218"/>
                <a:gd name="T27" fmla="*/ 1 h 98"/>
                <a:gd name="T28" fmla="*/ 0 w 218"/>
                <a:gd name="T29" fmla="*/ 1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98"/>
                <a:gd name="T47" fmla="*/ 218 w 21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98">
                  <a:moveTo>
                    <a:pt x="0" y="42"/>
                  </a:moveTo>
                  <a:lnTo>
                    <a:pt x="39" y="47"/>
                  </a:lnTo>
                  <a:lnTo>
                    <a:pt x="68" y="83"/>
                  </a:lnTo>
                  <a:lnTo>
                    <a:pt x="89" y="72"/>
                  </a:lnTo>
                  <a:lnTo>
                    <a:pt x="180" y="98"/>
                  </a:lnTo>
                  <a:lnTo>
                    <a:pt x="210" y="86"/>
                  </a:lnTo>
                  <a:lnTo>
                    <a:pt x="187" y="62"/>
                  </a:lnTo>
                  <a:lnTo>
                    <a:pt x="205" y="68"/>
                  </a:lnTo>
                  <a:lnTo>
                    <a:pt x="218" y="28"/>
                  </a:lnTo>
                  <a:lnTo>
                    <a:pt x="171" y="9"/>
                  </a:lnTo>
                  <a:lnTo>
                    <a:pt x="124" y="36"/>
                  </a:lnTo>
                  <a:lnTo>
                    <a:pt x="162" y="20"/>
                  </a:lnTo>
                  <a:lnTo>
                    <a:pt x="140" y="0"/>
                  </a:lnTo>
                  <a:lnTo>
                    <a:pt x="64" y="8"/>
                  </a:lnTo>
                  <a:lnTo>
                    <a:pt x="0" y="42"/>
                  </a:lnTo>
                  <a:close/>
                </a:path>
              </a:pathLst>
            </a:custGeom>
            <a:solidFill>
              <a:srgbClr val="993366"/>
            </a:solidFill>
            <a:ln w="11113">
              <a:solidFill>
                <a:srgbClr val="82E0FF"/>
              </a:solidFill>
              <a:round/>
              <a:headEnd/>
              <a:tailEnd/>
            </a:ln>
          </p:spPr>
          <p:txBody>
            <a:bodyPr/>
            <a:lstStyle/>
            <a:p>
              <a:endParaRPr lang="en-GB" dirty="0"/>
            </a:p>
          </p:txBody>
        </p:sp>
        <p:sp>
          <p:nvSpPr>
            <p:cNvPr id="7247" name="Freeform 71"/>
            <p:cNvSpPr>
              <a:spLocks/>
            </p:cNvSpPr>
            <p:nvPr/>
          </p:nvSpPr>
          <p:spPr bwMode="auto">
            <a:xfrm>
              <a:off x="4103" y="1414"/>
              <a:ext cx="92" cy="49"/>
            </a:xfrm>
            <a:custGeom>
              <a:avLst/>
              <a:gdLst>
                <a:gd name="T0" fmla="*/ 0 w 183"/>
                <a:gd name="T1" fmla="*/ 0 h 99"/>
                <a:gd name="T2" fmla="*/ 1 w 183"/>
                <a:gd name="T3" fmla="*/ 0 h 99"/>
                <a:gd name="T4" fmla="*/ 1 w 183"/>
                <a:gd name="T5" fmla="*/ 0 h 99"/>
                <a:gd name="T6" fmla="*/ 1 w 183"/>
                <a:gd name="T7" fmla="*/ 0 h 99"/>
                <a:gd name="T8" fmla="*/ 1 w 183"/>
                <a:gd name="T9" fmla="*/ 0 h 99"/>
                <a:gd name="T10" fmla="*/ 1 w 183"/>
                <a:gd name="T11" fmla="*/ 0 h 99"/>
                <a:gd name="T12" fmla="*/ 1 w 183"/>
                <a:gd name="T13" fmla="*/ 0 h 99"/>
                <a:gd name="T14" fmla="*/ 1 w 183"/>
                <a:gd name="T15" fmla="*/ 0 h 99"/>
                <a:gd name="T16" fmla="*/ 1 w 183"/>
                <a:gd name="T17" fmla="*/ 0 h 99"/>
                <a:gd name="T18" fmla="*/ 0 w 183"/>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99"/>
                <a:gd name="T32" fmla="*/ 183 w 183"/>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99">
                  <a:moveTo>
                    <a:pt x="0" y="86"/>
                  </a:moveTo>
                  <a:lnTo>
                    <a:pt x="13" y="99"/>
                  </a:lnTo>
                  <a:lnTo>
                    <a:pt x="167" y="81"/>
                  </a:lnTo>
                  <a:lnTo>
                    <a:pt x="183" y="47"/>
                  </a:lnTo>
                  <a:lnTo>
                    <a:pt x="140" y="21"/>
                  </a:lnTo>
                  <a:lnTo>
                    <a:pt x="103" y="32"/>
                  </a:lnTo>
                  <a:lnTo>
                    <a:pt x="110" y="9"/>
                  </a:lnTo>
                  <a:lnTo>
                    <a:pt x="87" y="0"/>
                  </a:lnTo>
                  <a:lnTo>
                    <a:pt x="17" y="76"/>
                  </a:lnTo>
                  <a:lnTo>
                    <a:pt x="0" y="86"/>
                  </a:lnTo>
                  <a:close/>
                </a:path>
              </a:pathLst>
            </a:custGeom>
            <a:solidFill>
              <a:srgbClr val="993366"/>
            </a:solidFill>
            <a:ln w="11113">
              <a:solidFill>
                <a:srgbClr val="82E0FF"/>
              </a:solidFill>
              <a:round/>
              <a:headEnd/>
              <a:tailEnd/>
            </a:ln>
          </p:spPr>
          <p:txBody>
            <a:bodyPr/>
            <a:lstStyle/>
            <a:p>
              <a:endParaRPr lang="en-GB" dirty="0"/>
            </a:p>
          </p:txBody>
        </p:sp>
        <p:sp>
          <p:nvSpPr>
            <p:cNvPr id="7248" name="Freeform 72"/>
            <p:cNvSpPr>
              <a:spLocks/>
            </p:cNvSpPr>
            <p:nvPr/>
          </p:nvSpPr>
          <p:spPr bwMode="auto">
            <a:xfrm>
              <a:off x="4673" y="1521"/>
              <a:ext cx="101" cy="46"/>
            </a:xfrm>
            <a:custGeom>
              <a:avLst/>
              <a:gdLst>
                <a:gd name="T0" fmla="*/ 0 w 204"/>
                <a:gd name="T1" fmla="*/ 0 h 94"/>
                <a:gd name="T2" fmla="*/ 0 w 204"/>
                <a:gd name="T3" fmla="*/ 0 h 94"/>
                <a:gd name="T4" fmla="*/ 0 w 204"/>
                <a:gd name="T5" fmla="*/ 0 h 94"/>
                <a:gd name="T6" fmla="*/ 0 w 204"/>
                <a:gd name="T7" fmla="*/ 0 h 94"/>
                <a:gd name="T8" fmla="*/ 0 w 204"/>
                <a:gd name="T9" fmla="*/ 0 h 94"/>
                <a:gd name="T10" fmla="*/ 0 w 204"/>
                <a:gd name="T11" fmla="*/ 0 h 94"/>
                <a:gd name="T12" fmla="*/ 0 w 204"/>
                <a:gd name="T13" fmla="*/ 0 h 94"/>
                <a:gd name="T14" fmla="*/ 0 w 204"/>
                <a:gd name="T15" fmla="*/ 0 h 94"/>
                <a:gd name="T16" fmla="*/ 0 w 204"/>
                <a:gd name="T17" fmla="*/ 0 h 94"/>
                <a:gd name="T18" fmla="*/ 0 w 204"/>
                <a:gd name="T19" fmla="*/ 0 h 94"/>
                <a:gd name="T20" fmla="*/ 0 w 204"/>
                <a:gd name="T21" fmla="*/ 0 h 94"/>
                <a:gd name="T22" fmla="*/ 0 w 204"/>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94"/>
                <a:gd name="T38" fmla="*/ 204 w 204"/>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94">
                  <a:moveTo>
                    <a:pt x="0" y="51"/>
                  </a:moveTo>
                  <a:lnTo>
                    <a:pt x="41" y="4"/>
                  </a:lnTo>
                  <a:lnTo>
                    <a:pt x="71" y="0"/>
                  </a:lnTo>
                  <a:lnTo>
                    <a:pt x="116" y="35"/>
                  </a:lnTo>
                  <a:lnTo>
                    <a:pt x="124" y="9"/>
                  </a:lnTo>
                  <a:lnTo>
                    <a:pt x="176" y="30"/>
                  </a:lnTo>
                  <a:lnTo>
                    <a:pt x="171" y="65"/>
                  </a:lnTo>
                  <a:lnTo>
                    <a:pt x="204" y="77"/>
                  </a:lnTo>
                  <a:lnTo>
                    <a:pt x="97" y="84"/>
                  </a:lnTo>
                  <a:lnTo>
                    <a:pt x="90" y="69"/>
                  </a:lnTo>
                  <a:lnTo>
                    <a:pt x="73" y="94"/>
                  </a:lnTo>
                  <a:lnTo>
                    <a:pt x="0" y="51"/>
                  </a:lnTo>
                  <a:close/>
                </a:path>
              </a:pathLst>
            </a:custGeom>
            <a:solidFill>
              <a:srgbClr val="993366"/>
            </a:solidFill>
            <a:ln w="11113">
              <a:solidFill>
                <a:srgbClr val="82E0FF"/>
              </a:solidFill>
              <a:round/>
              <a:headEnd/>
              <a:tailEnd/>
            </a:ln>
          </p:spPr>
          <p:txBody>
            <a:bodyPr/>
            <a:lstStyle/>
            <a:p>
              <a:endParaRPr lang="en-GB" dirty="0"/>
            </a:p>
          </p:txBody>
        </p:sp>
        <p:sp>
          <p:nvSpPr>
            <p:cNvPr id="7249" name="Freeform 73"/>
            <p:cNvSpPr>
              <a:spLocks/>
            </p:cNvSpPr>
            <p:nvPr/>
          </p:nvSpPr>
          <p:spPr bwMode="auto">
            <a:xfrm>
              <a:off x="4744" y="1522"/>
              <a:ext cx="62" cy="32"/>
            </a:xfrm>
            <a:custGeom>
              <a:avLst/>
              <a:gdLst>
                <a:gd name="T0" fmla="*/ 0 w 125"/>
                <a:gd name="T1" fmla="*/ 0 h 64"/>
                <a:gd name="T2" fmla="*/ 0 w 125"/>
                <a:gd name="T3" fmla="*/ 1 h 64"/>
                <a:gd name="T4" fmla="*/ 0 w 125"/>
                <a:gd name="T5" fmla="*/ 1 h 64"/>
                <a:gd name="T6" fmla="*/ 0 w 125"/>
                <a:gd name="T7" fmla="*/ 1 h 64"/>
                <a:gd name="T8" fmla="*/ 0 w 125"/>
                <a:gd name="T9" fmla="*/ 1 h 64"/>
                <a:gd name="T10" fmla="*/ 0 w 125"/>
                <a:gd name="T11" fmla="*/ 1 h 64"/>
                <a:gd name="T12" fmla="*/ 0 w 125"/>
                <a:gd name="T13" fmla="*/ 0 h 64"/>
                <a:gd name="T14" fmla="*/ 0 60000 65536"/>
                <a:gd name="T15" fmla="*/ 0 60000 65536"/>
                <a:gd name="T16" fmla="*/ 0 60000 65536"/>
                <a:gd name="T17" fmla="*/ 0 60000 65536"/>
                <a:gd name="T18" fmla="*/ 0 60000 65536"/>
                <a:gd name="T19" fmla="*/ 0 60000 65536"/>
                <a:gd name="T20" fmla="*/ 0 60000 65536"/>
                <a:gd name="T21" fmla="*/ 0 w 125"/>
                <a:gd name="T22" fmla="*/ 0 h 64"/>
                <a:gd name="T23" fmla="*/ 125 w 125"/>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64">
                  <a:moveTo>
                    <a:pt x="0" y="0"/>
                  </a:moveTo>
                  <a:lnTo>
                    <a:pt x="40" y="22"/>
                  </a:lnTo>
                  <a:lnTo>
                    <a:pt x="30" y="44"/>
                  </a:lnTo>
                  <a:lnTo>
                    <a:pt x="50" y="64"/>
                  </a:lnTo>
                  <a:lnTo>
                    <a:pt x="88" y="64"/>
                  </a:lnTo>
                  <a:lnTo>
                    <a:pt x="125" y="39"/>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0" name="Freeform 74"/>
            <p:cNvSpPr>
              <a:spLocks/>
            </p:cNvSpPr>
            <p:nvPr/>
          </p:nvSpPr>
          <p:spPr bwMode="auto">
            <a:xfrm>
              <a:off x="4819" y="1540"/>
              <a:ext cx="71" cy="24"/>
            </a:xfrm>
            <a:custGeom>
              <a:avLst/>
              <a:gdLst>
                <a:gd name="T0" fmla="*/ 0 w 142"/>
                <a:gd name="T1" fmla="*/ 0 h 48"/>
                <a:gd name="T2" fmla="*/ 1 w 142"/>
                <a:gd name="T3" fmla="*/ 1 h 48"/>
                <a:gd name="T4" fmla="*/ 1 w 142"/>
                <a:gd name="T5" fmla="*/ 1 h 48"/>
                <a:gd name="T6" fmla="*/ 1 w 142"/>
                <a:gd name="T7" fmla="*/ 1 h 48"/>
                <a:gd name="T8" fmla="*/ 0 w 142"/>
                <a:gd name="T9" fmla="*/ 0 h 48"/>
                <a:gd name="T10" fmla="*/ 0 60000 65536"/>
                <a:gd name="T11" fmla="*/ 0 60000 65536"/>
                <a:gd name="T12" fmla="*/ 0 60000 65536"/>
                <a:gd name="T13" fmla="*/ 0 60000 65536"/>
                <a:gd name="T14" fmla="*/ 0 60000 65536"/>
                <a:gd name="T15" fmla="*/ 0 w 142"/>
                <a:gd name="T16" fmla="*/ 0 h 48"/>
                <a:gd name="T17" fmla="*/ 142 w 142"/>
                <a:gd name="T18" fmla="*/ 48 h 48"/>
              </a:gdLst>
              <a:ahLst/>
              <a:cxnLst>
                <a:cxn ang="T10">
                  <a:pos x="T0" y="T1"/>
                </a:cxn>
                <a:cxn ang="T11">
                  <a:pos x="T2" y="T3"/>
                </a:cxn>
                <a:cxn ang="T12">
                  <a:pos x="T4" y="T5"/>
                </a:cxn>
                <a:cxn ang="T13">
                  <a:pos x="T6" y="T7"/>
                </a:cxn>
                <a:cxn ang="T14">
                  <a:pos x="T8" y="T9"/>
                </a:cxn>
              </a:cxnLst>
              <a:rect l="T15" t="T16" r="T17" b="T18"/>
              <a:pathLst>
                <a:path w="142" h="48">
                  <a:moveTo>
                    <a:pt x="0" y="0"/>
                  </a:moveTo>
                  <a:lnTo>
                    <a:pt x="26" y="34"/>
                  </a:lnTo>
                  <a:lnTo>
                    <a:pt x="91" y="48"/>
                  </a:lnTo>
                  <a:lnTo>
                    <a:pt x="142" y="38"/>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1" name="Freeform 75"/>
            <p:cNvSpPr>
              <a:spLocks/>
            </p:cNvSpPr>
            <p:nvPr/>
          </p:nvSpPr>
          <p:spPr bwMode="auto">
            <a:xfrm>
              <a:off x="193" y="2685"/>
              <a:ext cx="18" cy="22"/>
            </a:xfrm>
            <a:custGeom>
              <a:avLst/>
              <a:gdLst>
                <a:gd name="T0" fmla="*/ 0 w 35"/>
                <a:gd name="T1" fmla="*/ 1 h 43"/>
                <a:gd name="T2" fmla="*/ 1 w 35"/>
                <a:gd name="T3" fmla="*/ 0 h 43"/>
                <a:gd name="T4" fmla="*/ 1 w 35"/>
                <a:gd name="T5" fmla="*/ 1 h 43"/>
                <a:gd name="T6" fmla="*/ 1 w 35"/>
                <a:gd name="T7" fmla="*/ 1 h 43"/>
                <a:gd name="T8" fmla="*/ 0 w 35"/>
                <a:gd name="T9" fmla="*/ 1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16"/>
                  </a:moveTo>
                  <a:lnTo>
                    <a:pt x="4" y="0"/>
                  </a:lnTo>
                  <a:lnTo>
                    <a:pt x="35" y="26"/>
                  </a:lnTo>
                  <a:lnTo>
                    <a:pt x="12" y="43"/>
                  </a:lnTo>
                  <a:lnTo>
                    <a:pt x="0" y="16"/>
                  </a:lnTo>
                  <a:close/>
                </a:path>
              </a:pathLst>
            </a:custGeom>
            <a:solidFill>
              <a:srgbClr val="993366"/>
            </a:solidFill>
            <a:ln w="11113">
              <a:solidFill>
                <a:srgbClr val="82E0FF"/>
              </a:solidFill>
              <a:round/>
              <a:headEnd/>
              <a:tailEnd/>
            </a:ln>
          </p:spPr>
          <p:txBody>
            <a:bodyPr/>
            <a:lstStyle/>
            <a:p>
              <a:endParaRPr lang="en-GB" dirty="0"/>
            </a:p>
          </p:txBody>
        </p:sp>
        <p:sp>
          <p:nvSpPr>
            <p:cNvPr id="7252" name="Freeform 76"/>
            <p:cNvSpPr>
              <a:spLocks/>
            </p:cNvSpPr>
            <p:nvPr/>
          </p:nvSpPr>
          <p:spPr bwMode="auto">
            <a:xfrm>
              <a:off x="493" y="1989"/>
              <a:ext cx="21" cy="18"/>
            </a:xfrm>
            <a:custGeom>
              <a:avLst/>
              <a:gdLst>
                <a:gd name="T0" fmla="*/ 0 w 41"/>
                <a:gd name="T1" fmla="*/ 0 h 35"/>
                <a:gd name="T2" fmla="*/ 1 w 41"/>
                <a:gd name="T3" fmla="*/ 1 h 35"/>
                <a:gd name="T4" fmla="*/ 1 w 41"/>
                <a:gd name="T5" fmla="*/ 1 h 35"/>
                <a:gd name="T6" fmla="*/ 1 w 41"/>
                <a:gd name="T7" fmla="*/ 1 h 35"/>
                <a:gd name="T8" fmla="*/ 1 w 41"/>
                <a:gd name="T9" fmla="*/ 1 h 35"/>
                <a:gd name="T10" fmla="*/ 1 w 41"/>
                <a:gd name="T11" fmla="*/ 1 h 35"/>
                <a:gd name="T12" fmla="*/ 0 w 41"/>
                <a:gd name="T13" fmla="*/ 0 h 35"/>
                <a:gd name="T14" fmla="*/ 0 60000 65536"/>
                <a:gd name="T15" fmla="*/ 0 60000 65536"/>
                <a:gd name="T16" fmla="*/ 0 60000 65536"/>
                <a:gd name="T17" fmla="*/ 0 60000 65536"/>
                <a:gd name="T18" fmla="*/ 0 60000 65536"/>
                <a:gd name="T19" fmla="*/ 0 60000 65536"/>
                <a:gd name="T20" fmla="*/ 0 60000 65536"/>
                <a:gd name="T21" fmla="*/ 0 w 41"/>
                <a:gd name="T22" fmla="*/ 0 h 35"/>
                <a:gd name="T23" fmla="*/ 41 w 41"/>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5">
                  <a:moveTo>
                    <a:pt x="0" y="0"/>
                  </a:moveTo>
                  <a:lnTo>
                    <a:pt x="13" y="35"/>
                  </a:lnTo>
                  <a:lnTo>
                    <a:pt x="15" y="18"/>
                  </a:lnTo>
                  <a:lnTo>
                    <a:pt x="41" y="34"/>
                  </a:lnTo>
                  <a:lnTo>
                    <a:pt x="18" y="18"/>
                  </a:lnTo>
                  <a:lnTo>
                    <a:pt x="40" y="6"/>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3" name="Freeform 77"/>
            <p:cNvSpPr>
              <a:spLocks/>
            </p:cNvSpPr>
            <p:nvPr/>
          </p:nvSpPr>
          <p:spPr bwMode="auto">
            <a:xfrm>
              <a:off x="503" y="2005"/>
              <a:ext cx="13" cy="27"/>
            </a:xfrm>
            <a:custGeom>
              <a:avLst/>
              <a:gdLst>
                <a:gd name="T0" fmla="*/ 0 w 25"/>
                <a:gd name="T1" fmla="*/ 0 h 55"/>
                <a:gd name="T2" fmla="*/ 1 w 25"/>
                <a:gd name="T3" fmla="*/ 0 h 55"/>
                <a:gd name="T4" fmla="*/ 1 w 25"/>
                <a:gd name="T5" fmla="*/ 0 h 55"/>
                <a:gd name="T6" fmla="*/ 0 w 25"/>
                <a:gd name="T7" fmla="*/ 0 h 55"/>
                <a:gd name="T8" fmla="*/ 0 60000 65536"/>
                <a:gd name="T9" fmla="*/ 0 60000 65536"/>
                <a:gd name="T10" fmla="*/ 0 60000 65536"/>
                <a:gd name="T11" fmla="*/ 0 60000 65536"/>
                <a:gd name="T12" fmla="*/ 0 w 25"/>
                <a:gd name="T13" fmla="*/ 0 h 55"/>
                <a:gd name="T14" fmla="*/ 25 w 25"/>
                <a:gd name="T15" fmla="*/ 55 h 55"/>
              </a:gdLst>
              <a:ahLst/>
              <a:cxnLst>
                <a:cxn ang="T8">
                  <a:pos x="T0" y="T1"/>
                </a:cxn>
                <a:cxn ang="T9">
                  <a:pos x="T2" y="T3"/>
                </a:cxn>
                <a:cxn ang="T10">
                  <a:pos x="T4" y="T5"/>
                </a:cxn>
                <a:cxn ang="T11">
                  <a:pos x="T6" y="T7"/>
                </a:cxn>
              </a:cxnLst>
              <a:rect l="T12" t="T13" r="T14" b="T15"/>
              <a:pathLst>
                <a:path w="25" h="55">
                  <a:moveTo>
                    <a:pt x="0" y="0"/>
                  </a:moveTo>
                  <a:lnTo>
                    <a:pt x="24" y="9"/>
                  </a:lnTo>
                  <a:lnTo>
                    <a:pt x="25" y="55"/>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4" name="Freeform 78"/>
            <p:cNvSpPr>
              <a:spLocks/>
            </p:cNvSpPr>
            <p:nvPr/>
          </p:nvSpPr>
          <p:spPr bwMode="auto">
            <a:xfrm>
              <a:off x="517" y="1991"/>
              <a:ext cx="15" cy="17"/>
            </a:xfrm>
            <a:custGeom>
              <a:avLst/>
              <a:gdLst>
                <a:gd name="T0" fmla="*/ 0 w 30"/>
                <a:gd name="T1" fmla="*/ 0 h 32"/>
                <a:gd name="T2" fmla="*/ 1 w 30"/>
                <a:gd name="T3" fmla="*/ 1 h 32"/>
                <a:gd name="T4" fmla="*/ 1 w 30"/>
                <a:gd name="T5" fmla="*/ 1 h 32"/>
                <a:gd name="T6" fmla="*/ 1 w 30"/>
                <a:gd name="T7" fmla="*/ 1 h 32"/>
                <a:gd name="T8" fmla="*/ 1 w 30"/>
                <a:gd name="T9" fmla="*/ 1 h 32"/>
                <a:gd name="T10" fmla="*/ 1 w 30"/>
                <a:gd name="T11" fmla="*/ 0 h 32"/>
                <a:gd name="T12" fmla="*/ 0 w 30"/>
                <a:gd name="T13" fmla="*/ 0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0" y="0"/>
                  </a:moveTo>
                  <a:lnTo>
                    <a:pt x="6" y="32"/>
                  </a:lnTo>
                  <a:lnTo>
                    <a:pt x="25" y="32"/>
                  </a:lnTo>
                  <a:lnTo>
                    <a:pt x="15" y="3"/>
                  </a:lnTo>
                  <a:lnTo>
                    <a:pt x="30" y="24"/>
                  </a:lnTo>
                  <a:lnTo>
                    <a:pt x="17" y="0"/>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5" name="Freeform 79"/>
            <p:cNvSpPr>
              <a:spLocks/>
            </p:cNvSpPr>
            <p:nvPr/>
          </p:nvSpPr>
          <p:spPr bwMode="auto">
            <a:xfrm>
              <a:off x="529" y="2015"/>
              <a:ext cx="13" cy="13"/>
            </a:xfrm>
            <a:custGeom>
              <a:avLst/>
              <a:gdLst>
                <a:gd name="T0" fmla="*/ 0 w 26"/>
                <a:gd name="T1" fmla="*/ 0 h 25"/>
                <a:gd name="T2" fmla="*/ 1 w 26"/>
                <a:gd name="T3" fmla="*/ 1 h 25"/>
                <a:gd name="T4" fmla="*/ 1 w 26"/>
                <a:gd name="T5" fmla="*/ 1 h 25"/>
                <a:gd name="T6" fmla="*/ 0 w 26"/>
                <a:gd name="T7" fmla="*/ 0 h 25"/>
                <a:gd name="T8" fmla="*/ 0 60000 65536"/>
                <a:gd name="T9" fmla="*/ 0 60000 65536"/>
                <a:gd name="T10" fmla="*/ 0 60000 65536"/>
                <a:gd name="T11" fmla="*/ 0 60000 65536"/>
                <a:gd name="T12" fmla="*/ 0 w 26"/>
                <a:gd name="T13" fmla="*/ 0 h 25"/>
                <a:gd name="T14" fmla="*/ 26 w 26"/>
                <a:gd name="T15" fmla="*/ 25 h 25"/>
              </a:gdLst>
              <a:ahLst/>
              <a:cxnLst>
                <a:cxn ang="T8">
                  <a:pos x="T0" y="T1"/>
                </a:cxn>
                <a:cxn ang="T9">
                  <a:pos x="T2" y="T3"/>
                </a:cxn>
                <a:cxn ang="T10">
                  <a:pos x="T4" y="T5"/>
                </a:cxn>
                <a:cxn ang="T11">
                  <a:pos x="T6" y="T7"/>
                </a:cxn>
              </a:cxnLst>
              <a:rect l="T12" t="T13" r="T14" b="T15"/>
              <a:pathLst>
                <a:path w="26" h="25">
                  <a:moveTo>
                    <a:pt x="0" y="0"/>
                  </a:moveTo>
                  <a:lnTo>
                    <a:pt x="24" y="25"/>
                  </a:lnTo>
                  <a:lnTo>
                    <a:pt x="26" y="2"/>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6" name="Freeform 80"/>
            <p:cNvSpPr>
              <a:spLocks/>
            </p:cNvSpPr>
            <p:nvPr/>
          </p:nvSpPr>
          <p:spPr bwMode="auto">
            <a:xfrm>
              <a:off x="533" y="2032"/>
              <a:ext cx="21" cy="28"/>
            </a:xfrm>
            <a:custGeom>
              <a:avLst/>
              <a:gdLst>
                <a:gd name="T0" fmla="*/ 0 w 42"/>
                <a:gd name="T1" fmla="*/ 0 h 56"/>
                <a:gd name="T2" fmla="*/ 1 w 42"/>
                <a:gd name="T3" fmla="*/ 1 h 56"/>
                <a:gd name="T4" fmla="*/ 1 w 42"/>
                <a:gd name="T5" fmla="*/ 1 h 56"/>
                <a:gd name="T6" fmla="*/ 0 w 42"/>
                <a:gd name="T7" fmla="*/ 0 h 56"/>
                <a:gd name="T8" fmla="*/ 0 60000 65536"/>
                <a:gd name="T9" fmla="*/ 0 60000 65536"/>
                <a:gd name="T10" fmla="*/ 0 60000 65536"/>
                <a:gd name="T11" fmla="*/ 0 60000 65536"/>
                <a:gd name="T12" fmla="*/ 0 w 42"/>
                <a:gd name="T13" fmla="*/ 0 h 56"/>
                <a:gd name="T14" fmla="*/ 42 w 42"/>
                <a:gd name="T15" fmla="*/ 56 h 56"/>
              </a:gdLst>
              <a:ahLst/>
              <a:cxnLst>
                <a:cxn ang="T8">
                  <a:pos x="T0" y="T1"/>
                </a:cxn>
                <a:cxn ang="T9">
                  <a:pos x="T2" y="T3"/>
                </a:cxn>
                <a:cxn ang="T10">
                  <a:pos x="T4" y="T5"/>
                </a:cxn>
                <a:cxn ang="T11">
                  <a:pos x="T6" y="T7"/>
                </a:cxn>
              </a:cxnLst>
              <a:rect l="T12" t="T13" r="T14" b="T15"/>
              <a:pathLst>
                <a:path w="42" h="56">
                  <a:moveTo>
                    <a:pt x="0" y="0"/>
                  </a:moveTo>
                  <a:lnTo>
                    <a:pt x="33" y="19"/>
                  </a:lnTo>
                  <a:lnTo>
                    <a:pt x="42" y="56"/>
                  </a:lnTo>
                  <a:lnTo>
                    <a:pt x="0" y="0"/>
                  </a:lnTo>
                  <a:close/>
                </a:path>
              </a:pathLst>
            </a:custGeom>
            <a:solidFill>
              <a:srgbClr val="993366"/>
            </a:solidFill>
            <a:ln w="11113">
              <a:solidFill>
                <a:srgbClr val="82E0FF"/>
              </a:solidFill>
              <a:round/>
              <a:headEnd/>
              <a:tailEnd/>
            </a:ln>
          </p:spPr>
          <p:txBody>
            <a:bodyPr/>
            <a:lstStyle/>
            <a:p>
              <a:endParaRPr lang="en-GB" dirty="0"/>
            </a:p>
          </p:txBody>
        </p:sp>
        <p:sp>
          <p:nvSpPr>
            <p:cNvPr id="7257" name="Freeform 81"/>
            <p:cNvSpPr>
              <a:spLocks/>
            </p:cNvSpPr>
            <p:nvPr/>
          </p:nvSpPr>
          <p:spPr bwMode="auto">
            <a:xfrm>
              <a:off x="566" y="2039"/>
              <a:ext cx="10" cy="17"/>
            </a:xfrm>
            <a:custGeom>
              <a:avLst/>
              <a:gdLst>
                <a:gd name="T0" fmla="*/ 0 w 21"/>
                <a:gd name="T1" fmla="*/ 1 h 34"/>
                <a:gd name="T2" fmla="*/ 0 w 21"/>
                <a:gd name="T3" fmla="*/ 0 h 34"/>
                <a:gd name="T4" fmla="*/ 0 w 21"/>
                <a:gd name="T5" fmla="*/ 1 h 34"/>
                <a:gd name="T6" fmla="*/ 0 w 21"/>
                <a:gd name="T7" fmla="*/ 1 h 34"/>
                <a:gd name="T8" fmla="*/ 0 60000 65536"/>
                <a:gd name="T9" fmla="*/ 0 60000 65536"/>
                <a:gd name="T10" fmla="*/ 0 60000 65536"/>
                <a:gd name="T11" fmla="*/ 0 60000 65536"/>
                <a:gd name="T12" fmla="*/ 0 w 21"/>
                <a:gd name="T13" fmla="*/ 0 h 34"/>
                <a:gd name="T14" fmla="*/ 21 w 21"/>
                <a:gd name="T15" fmla="*/ 34 h 34"/>
              </a:gdLst>
              <a:ahLst/>
              <a:cxnLst>
                <a:cxn ang="T8">
                  <a:pos x="T0" y="T1"/>
                </a:cxn>
                <a:cxn ang="T9">
                  <a:pos x="T2" y="T3"/>
                </a:cxn>
                <a:cxn ang="T10">
                  <a:pos x="T4" y="T5"/>
                </a:cxn>
                <a:cxn ang="T11">
                  <a:pos x="T6" y="T7"/>
                </a:cxn>
              </a:cxnLst>
              <a:rect l="T12" t="T13" r="T14" b="T15"/>
              <a:pathLst>
                <a:path w="21" h="34">
                  <a:moveTo>
                    <a:pt x="0" y="19"/>
                  </a:moveTo>
                  <a:lnTo>
                    <a:pt x="10" y="0"/>
                  </a:lnTo>
                  <a:lnTo>
                    <a:pt x="21" y="34"/>
                  </a:lnTo>
                  <a:lnTo>
                    <a:pt x="0" y="19"/>
                  </a:lnTo>
                  <a:close/>
                </a:path>
              </a:pathLst>
            </a:custGeom>
            <a:solidFill>
              <a:srgbClr val="993366"/>
            </a:solidFill>
            <a:ln w="11113">
              <a:solidFill>
                <a:srgbClr val="82E0FF"/>
              </a:solidFill>
              <a:round/>
              <a:headEnd/>
              <a:tailEnd/>
            </a:ln>
          </p:spPr>
          <p:txBody>
            <a:bodyPr/>
            <a:lstStyle/>
            <a:p>
              <a:endParaRPr lang="en-GB" dirty="0"/>
            </a:p>
          </p:txBody>
        </p:sp>
        <p:sp>
          <p:nvSpPr>
            <p:cNvPr id="7258" name="Freeform 82"/>
            <p:cNvSpPr>
              <a:spLocks/>
            </p:cNvSpPr>
            <p:nvPr/>
          </p:nvSpPr>
          <p:spPr bwMode="auto">
            <a:xfrm>
              <a:off x="5458" y="1864"/>
              <a:ext cx="47" cy="14"/>
            </a:xfrm>
            <a:custGeom>
              <a:avLst/>
              <a:gdLst>
                <a:gd name="T0" fmla="*/ 0 w 94"/>
                <a:gd name="T1" fmla="*/ 0 h 29"/>
                <a:gd name="T2" fmla="*/ 1 w 94"/>
                <a:gd name="T3" fmla="*/ 0 h 29"/>
                <a:gd name="T4" fmla="*/ 1 w 94"/>
                <a:gd name="T5" fmla="*/ 0 h 29"/>
                <a:gd name="T6" fmla="*/ 1 w 94"/>
                <a:gd name="T7" fmla="*/ 0 h 29"/>
                <a:gd name="T8" fmla="*/ 0 w 94"/>
                <a:gd name="T9" fmla="*/ 0 h 29"/>
                <a:gd name="T10" fmla="*/ 0 60000 65536"/>
                <a:gd name="T11" fmla="*/ 0 60000 65536"/>
                <a:gd name="T12" fmla="*/ 0 60000 65536"/>
                <a:gd name="T13" fmla="*/ 0 60000 65536"/>
                <a:gd name="T14" fmla="*/ 0 60000 65536"/>
                <a:gd name="T15" fmla="*/ 0 w 94"/>
                <a:gd name="T16" fmla="*/ 0 h 29"/>
                <a:gd name="T17" fmla="*/ 94 w 94"/>
                <a:gd name="T18" fmla="*/ 29 h 29"/>
              </a:gdLst>
              <a:ahLst/>
              <a:cxnLst>
                <a:cxn ang="T10">
                  <a:pos x="T0" y="T1"/>
                </a:cxn>
                <a:cxn ang="T11">
                  <a:pos x="T2" y="T3"/>
                </a:cxn>
                <a:cxn ang="T12">
                  <a:pos x="T4" y="T5"/>
                </a:cxn>
                <a:cxn ang="T13">
                  <a:pos x="T6" y="T7"/>
                </a:cxn>
                <a:cxn ang="T14">
                  <a:pos x="T8" y="T9"/>
                </a:cxn>
              </a:cxnLst>
              <a:rect l="T15" t="T16" r="T17" b="T18"/>
              <a:pathLst>
                <a:path w="94" h="29">
                  <a:moveTo>
                    <a:pt x="0" y="9"/>
                  </a:moveTo>
                  <a:lnTo>
                    <a:pt x="57" y="0"/>
                  </a:lnTo>
                  <a:lnTo>
                    <a:pt x="94" y="15"/>
                  </a:lnTo>
                  <a:lnTo>
                    <a:pt x="74" y="29"/>
                  </a:lnTo>
                  <a:lnTo>
                    <a:pt x="0" y="9"/>
                  </a:lnTo>
                  <a:close/>
                </a:path>
              </a:pathLst>
            </a:custGeom>
            <a:solidFill>
              <a:srgbClr val="993366"/>
            </a:solidFill>
            <a:ln w="11113">
              <a:solidFill>
                <a:srgbClr val="82E0FF"/>
              </a:solidFill>
              <a:round/>
              <a:headEnd/>
              <a:tailEnd/>
            </a:ln>
          </p:spPr>
          <p:txBody>
            <a:bodyPr/>
            <a:lstStyle/>
            <a:p>
              <a:endParaRPr lang="en-GB" dirty="0"/>
            </a:p>
          </p:txBody>
        </p:sp>
      </p:grpSp>
      <p:sp>
        <p:nvSpPr>
          <p:cNvPr id="7172" name="Text Box 83"/>
          <p:cNvSpPr txBox="1">
            <a:spLocks noChangeArrowheads="1"/>
          </p:cNvSpPr>
          <p:nvPr/>
        </p:nvSpPr>
        <p:spPr bwMode="auto">
          <a:xfrm>
            <a:off x="1835150" y="4797425"/>
            <a:ext cx="108108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a:r>
              <a:rPr lang="en-GB" altLang="en-US" sz="1800" b="1" dirty="0"/>
              <a:t>Mexico</a:t>
            </a:r>
          </a:p>
          <a:p>
            <a:pPr algn="r"/>
            <a:r>
              <a:rPr lang="en-GB" altLang="en-US" sz="1800" b="1" dirty="0"/>
              <a:t>Bolivia</a:t>
            </a:r>
          </a:p>
          <a:p>
            <a:pPr algn="r"/>
            <a:endParaRPr lang="en-GB" altLang="en-US" sz="1800" b="1" dirty="0"/>
          </a:p>
          <a:p>
            <a:pPr algn="r"/>
            <a:r>
              <a:rPr lang="en-GB" altLang="en-US" sz="2000" b="1" dirty="0">
                <a:solidFill>
                  <a:schemeClr val="bg1"/>
                </a:solidFill>
                <a:latin typeface="Arial Narrow" pitchFamily="34" charset="0"/>
              </a:rPr>
              <a:t> </a:t>
            </a:r>
          </a:p>
          <a:p>
            <a:pPr algn="r"/>
            <a:endParaRPr lang="en-GB" altLang="en-US" sz="2000" b="1" dirty="0">
              <a:solidFill>
                <a:schemeClr val="bg1"/>
              </a:solidFill>
              <a:latin typeface="Arial Narrow" pitchFamily="34" charset="0"/>
            </a:endParaRPr>
          </a:p>
        </p:txBody>
      </p:sp>
      <p:sp>
        <p:nvSpPr>
          <p:cNvPr id="7173" name="Text Box 84"/>
          <p:cNvSpPr txBox="1">
            <a:spLocks noChangeArrowheads="1"/>
          </p:cNvSpPr>
          <p:nvPr/>
        </p:nvSpPr>
        <p:spPr bwMode="auto">
          <a:xfrm>
            <a:off x="3635375" y="1628775"/>
            <a:ext cx="1181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a:r>
              <a:rPr lang="en-GB" altLang="en-US" sz="1800" b="1" dirty="0"/>
              <a:t>Albania</a:t>
            </a:r>
          </a:p>
          <a:p>
            <a:pPr algn="r"/>
            <a:r>
              <a:rPr lang="en-GB" altLang="en-US" sz="1800" b="1" dirty="0"/>
              <a:t>Austria </a:t>
            </a:r>
          </a:p>
          <a:p>
            <a:pPr algn="r"/>
            <a:r>
              <a:rPr lang="en-GB" altLang="en-US" sz="1800" b="1" dirty="0"/>
              <a:t>Belgium</a:t>
            </a:r>
          </a:p>
          <a:p>
            <a:pPr algn="r"/>
            <a:r>
              <a:rPr lang="en-GB" altLang="en-US" sz="1800" b="1" dirty="0"/>
              <a:t>Ireland</a:t>
            </a:r>
          </a:p>
          <a:p>
            <a:pPr algn="r"/>
            <a:r>
              <a:rPr lang="en-GB" altLang="en-US" sz="1800" b="1" dirty="0"/>
              <a:t>Romania</a:t>
            </a:r>
          </a:p>
          <a:p>
            <a:pPr algn="r"/>
            <a:r>
              <a:rPr lang="en-GB" altLang="en-US" sz="1800" b="1" dirty="0"/>
              <a:t>UK</a:t>
            </a:r>
            <a:endParaRPr lang="en-GB" altLang="en-US" sz="1800" dirty="0"/>
          </a:p>
        </p:txBody>
      </p:sp>
      <p:sp>
        <p:nvSpPr>
          <p:cNvPr id="7174" name="Text Box 85"/>
          <p:cNvSpPr txBox="1">
            <a:spLocks noChangeArrowheads="1"/>
          </p:cNvSpPr>
          <p:nvPr/>
        </p:nvSpPr>
        <p:spPr bwMode="auto">
          <a:xfrm>
            <a:off x="4643438" y="3933825"/>
            <a:ext cx="1562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3810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2" algn="r"/>
            <a:r>
              <a:rPr lang="en-GB" altLang="en-US" sz="1800" b="1" dirty="0">
                <a:solidFill>
                  <a:schemeClr val="bg1"/>
                </a:solidFill>
              </a:rPr>
              <a:t>Yemen</a:t>
            </a:r>
          </a:p>
        </p:txBody>
      </p:sp>
      <p:sp>
        <p:nvSpPr>
          <p:cNvPr id="7175" name="Text Box 86"/>
          <p:cNvSpPr txBox="1">
            <a:spLocks noChangeArrowheads="1"/>
          </p:cNvSpPr>
          <p:nvPr/>
        </p:nvSpPr>
        <p:spPr bwMode="auto">
          <a:xfrm>
            <a:off x="1187450" y="3213100"/>
            <a:ext cx="199611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3810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2" algn="r"/>
            <a:r>
              <a:rPr lang="en-GB" altLang="en-US" sz="1800" b="1" dirty="0"/>
              <a:t>USA  (Support Office) </a:t>
            </a:r>
          </a:p>
        </p:txBody>
      </p:sp>
      <p:sp>
        <p:nvSpPr>
          <p:cNvPr id="7176" name="Text Box 87"/>
          <p:cNvSpPr txBox="1">
            <a:spLocks noChangeArrowheads="1"/>
          </p:cNvSpPr>
          <p:nvPr/>
        </p:nvSpPr>
        <p:spPr bwMode="auto">
          <a:xfrm>
            <a:off x="4571999" y="4076699"/>
            <a:ext cx="27229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3810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2" algn="r"/>
            <a:r>
              <a:rPr lang="en-GB" altLang="en-US" sz="1800" b="1" dirty="0"/>
              <a:t>Sudan</a:t>
            </a:r>
          </a:p>
          <a:p>
            <a:pPr lvl="2" algn="r"/>
            <a:r>
              <a:rPr lang="en-GB" altLang="en-US" sz="1800" b="1" dirty="0"/>
              <a:t>South Africa</a:t>
            </a:r>
          </a:p>
          <a:p>
            <a:pPr lvl="2" algn="r"/>
            <a:r>
              <a:rPr lang="en-GB" altLang="en-US" sz="1800" b="1" dirty="0"/>
              <a:t>Swaziland</a:t>
            </a:r>
          </a:p>
          <a:p>
            <a:pPr lvl="2" algn="r"/>
            <a:r>
              <a:rPr lang="en-GB" altLang="en-US" sz="1800" b="1" dirty="0"/>
              <a:t>Tanzania</a:t>
            </a:r>
          </a:p>
          <a:p>
            <a:pPr lvl="2" algn="r"/>
            <a:r>
              <a:rPr lang="en-GB" altLang="en-US" sz="1800" b="1" dirty="0"/>
              <a:t>Uganda</a:t>
            </a:r>
          </a:p>
          <a:p>
            <a:pPr lvl="2" algn="r"/>
            <a:r>
              <a:rPr lang="en-GB" altLang="en-US" sz="1800" b="1" dirty="0"/>
              <a:t>Zambia</a:t>
            </a:r>
          </a:p>
          <a:p>
            <a:pPr lvl="2" algn="r"/>
            <a:r>
              <a:rPr lang="en-GB" altLang="en-US" sz="1800" b="1" dirty="0"/>
              <a:t>Zimbabwe</a:t>
            </a:r>
          </a:p>
        </p:txBody>
      </p:sp>
      <p:sp>
        <p:nvSpPr>
          <p:cNvPr id="7177" name="Text Box 88"/>
          <p:cNvSpPr txBox="1">
            <a:spLocks noChangeArrowheads="1"/>
          </p:cNvSpPr>
          <p:nvPr/>
        </p:nvSpPr>
        <p:spPr bwMode="auto">
          <a:xfrm>
            <a:off x="2843213" y="3284538"/>
            <a:ext cx="3209931"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3810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2" algn="r"/>
            <a:r>
              <a:rPr lang="en-GB" altLang="en-US" sz="1800" b="1" dirty="0"/>
              <a:t>Burkina Faso</a:t>
            </a:r>
          </a:p>
          <a:p>
            <a:pPr lvl="2" algn="r"/>
            <a:r>
              <a:rPr lang="en-GB" altLang="en-US" sz="1800" b="1" dirty="0"/>
              <a:t>Ethiopia</a:t>
            </a:r>
          </a:p>
          <a:p>
            <a:pPr lvl="2" algn="r"/>
            <a:r>
              <a:rPr lang="en-GB" altLang="en-US" sz="1800" b="1" dirty="0"/>
              <a:t>Ghana</a:t>
            </a:r>
          </a:p>
          <a:p>
            <a:pPr lvl="2" algn="r"/>
            <a:r>
              <a:rPr lang="en-GB" altLang="en-US" sz="1800" b="1" dirty="0"/>
              <a:t>Kenya</a:t>
            </a:r>
          </a:p>
          <a:p>
            <a:pPr lvl="2" algn="r"/>
            <a:r>
              <a:rPr lang="en-GB" altLang="en-US" sz="1800" b="1" dirty="0"/>
              <a:t>Madagascar</a:t>
            </a:r>
          </a:p>
          <a:p>
            <a:pPr lvl="2" algn="r"/>
            <a:r>
              <a:rPr lang="en-GB" altLang="en-US" sz="1800" b="1" dirty="0"/>
              <a:t>Malawi</a:t>
            </a:r>
          </a:p>
          <a:p>
            <a:pPr lvl="2" algn="r"/>
            <a:r>
              <a:rPr lang="en-GB" altLang="en-US" sz="1800" b="1" dirty="0"/>
              <a:t>Mali</a:t>
            </a:r>
          </a:p>
          <a:p>
            <a:pPr lvl="2" algn="r"/>
            <a:r>
              <a:rPr lang="en-GB" altLang="en-US" sz="1800" b="1" dirty="0"/>
              <a:t>Namibia</a:t>
            </a:r>
          </a:p>
          <a:p>
            <a:pPr lvl="2" algn="r"/>
            <a:r>
              <a:rPr lang="en-GB" altLang="en-US" sz="1800" b="1" dirty="0"/>
              <a:t>Nigeria</a:t>
            </a:r>
          </a:p>
          <a:p>
            <a:pPr lvl="2" algn="r"/>
            <a:r>
              <a:rPr lang="en-GB" altLang="en-US" sz="1800" b="1" dirty="0"/>
              <a:t>Sierra Leone</a:t>
            </a:r>
          </a:p>
        </p:txBody>
      </p:sp>
      <p:sp>
        <p:nvSpPr>
          <p:cNvPr id="7178" name="Text Box 89"/>
          <p:cNvSpPr txBox="1">
            <a:spLocks noChangeArrowheads="1"/>
          </p:cNvSpPr>
          <p:nvPr/>
        </p:nvSpPr>
        <p:spPr bwMode="auto">
          <a:xfrm>
            <a:off x="5076825" y="1773238"/>
            <a:ext cx="2989383" cy="266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3810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2" algn="r"/>
            <a:endParaRPr lang="en-GB" altLang="en-US" sz="1800" b="1" dirty="0"/>
          </a:p>
          <a:p>
            <a:pPr lvl="2" algn="r"/>
            <a:endParaRPr lang="en-GB" altLang="en-US" sz="1800" b="1" dirty="0"/>
          </a:p>
          <a:p>
            <a:pPr lvl="2" algn="r"/>
            <a:r>
              <a:rPr lang="en-GB" altLang="en-US" sz="1800" b="1" dirty="0"/>
              <a:t>Afghanistan</a:t>
            </a:r>
          </a:p>
          <a:p>
            <a:pPr lvl="2" algn="r"/>
            <a:r>
              <a:rPr lang="en-GB" altLang="en-US" sz="1800" b="1" dirty="0"/>
              <a:t>Bangladesh</a:t>
            </a:r>
          </a:p>
          <a:p>
            <a:pPr lvl="2" algn="r"/>
            <a:r>
              <a:rPr lang="en-GB" altLang="en-US" sz="1800" b="1" dirty="0"/>
              <a:t>India</a:t>
            </a:r>
          </a:p>
          <a:p>
            <a:pPr lvl="2" algn="r"/>
            <a:r>
              <a:rPr lang="en-GB" altLang="en-US" sz="1800" b="1" dirty="0"/>
              <a:t>Nepal</a:t>
            </a:r>
          </a:p>
          <a:p>
            <a:pPr lvl="2" algn="r"/>
            <a:r>
              <a:rPr lang="en-GB" altLang="en-US" sz="1800" b="1" dirty="0"/>
              <a:t>Pakistan</a:t>
            </a:r>
          </a:p>
          <a:p>
            <a:pPr lvl="2" algn="r"/>
            <a:r>
              <a:rPr lang="en-GB" altLang="en-US" sz="1800" b="1" dirty="0"/>
              <a:t>Sri Lanka</a:t>
            </a:r>
          </a:p>
          <a:p>
            <a:pPr lvl="2" algn="r"/>
            <a:endParaRPr lang="en-GB" altLang="en-US" sz="1800" b="1" dirty="0"/>
          </a:p>
        </p:txBody>
      </p:sp>
      <p:sp>
        <p:nvSpPr>
          <p:cNvPr id="7179" name="Text Box 90"/>
          <p:cNvSpPr txBox="1">
            <a:spLocks noChangeArrowheads="1"/>
          </p:cNvSpPr>
          <p:nvPr/>
        </p:nvSpPr>
        <p:spPr bwMode="auto">
          <a:xfrm>
            <a:off x="6205538" y="1099218"/>
            <a:ext cx="29384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3810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2" algn="r"/>
            <a:endParaRPr lang="en-GB" altLang="en-US" sz="1800" b="1" dirty="0">
              <a:solidFill>
                <a:schemeClr val="bg1"/>
              </a:solidFill>
            </a:endParaRPr>
          </a:p>
          <a:p>
            <a:pPr lvl="2" algn="r"/>
            <a:endParaRPr lang="en-GB" altLang="en-US" sz="1800" b="1" dirty="0">
              <a:solidFill>
                <a:schemeClr val="bg1"/>
              </a:solidFill>
            </a:endParaRPr>
          </a:p>
          <a:p>
            <a:pPr lvl="2" algn="r"/>
            <a:r>
              <a:rPr lang="en-GB" altLang="en-US" sz="1800" b="1" dirty="0"/>
              <a:t>Australia</a:t>
            </a:r>
          </a:p>
          <a:p>
            <a:pPr lvl="2" algn="r"/>
            <a:r>
              <a:rPr lang="en-GB" altLang="en-US" sz="1800" b="1" dirty="0"/>
              <a:t>Cambodia</a:t>
            </a:r>
          </a:p>
          <a:p>
            <a:pPr lvl="2" algn="r"/>
            <a:r>
              <a:rPr lang="en-GB" altLang="en-US" sz="1800" b="1" dirty="0"/>
              <a:t>China</a:t>
            </a:r>
          </a:p>
          <a:p>
            <a:pPr lvl="2" algn="r"/>
            <a:r>
              <a:rPr lang="en-GB" altLang="en-US" sz="1800" b="1" dirty="0"/>
              <a:t>Fiji / Pacific</a:t>
            </a:r>
          </a:p>
          <a:p>
            <a:pPr lvl="2" algn="r"/>
            <a:r>
              <a:rPr lang="en-GB" altLang="en-US" sz="1800" b="1" dirty="0"/>
              <a:t>Mongolia</a:t>
            </a:r>
          </a:p>
          <a:p>
            <a:pPr lvl="2" algn="r"/>
            <a:r>
              <a:rPr lang="en-GB" altLang="en-US" sz="1800" b="1" dirty="0"/>
              <a:t>Myanmar</a:t>
            </a:r>
          </a:p>
          <a:p>
            <a:pPr lvl="2" algn="r"/>
            <a:r>
              <a:rPr lang="en-GB" altLang="en-US" sz="1800" b="1" dirty="0"/>
              <a:t>PNG</a:t>
            </a:r>
          </a:p>
          <a:p>
            <a:pPr lvl="2" algn="r"/>
            <a:r>
              <a:rPr lang="en-GB" altLang="en-US" sz="1800" b="1" dirty="0"/>
              <a:t>Philippines</a:t>
            </a:r>
          </a:p>
          <a:p>
            <a:pPr lvl="2" algn="r"/>
            <a:r>
              <a:rPr lang="en-GB" altLang="en-US" sz="1800" b="1" dirty="0"/>
              <a:t>Timor Leste</a:t>
            </a:r>
          </a:p>
          <a:p>
            <a:pPr lvl="2" algn="r"/>
            <a:r>
              <a:rPr lang="en-GB" altLang="en-US" sz="1800" b="1" dirty="0"/>
              <a:t>Viet Nam</a:t>
            </a:r>
          </a:p>
          <a:p>
            <a:pPr lvl="2" algn="r"/>
            <a:endParaRPr lang="en-GB" altLang="en-US" sz="1800" b="1" dirty="0">
              <a:solidFill>
                <a:schemeClr val="bg1"/>
              </a:solidFill>
            </a:endParaRPr>
          </a:p>
          <a:p>
            <a:pPr lvl="2" algn="r"/>
            <a:endParaRPr lang="en-GB" altLang="en-US" sz="1800" b="1" dirty="0">
              <a:solidFill>
                <a:schemeClr val="bg1"/>
              </a:solidFill>
            </a:endParaRPr>
          </a:p>
          <a:p>
            <a:pPr lvl="2" algn="r"/>
            <a:endParaRPr lang="en-GB" altLang="en-US" sz="1800" b="1" dirty="0">
              <a:solidFill>
                <a:schemeClr val="bg1"/>
              </a:solidFill>
            </a:endParaRPr>
          </a:p>
          <a:p>
            <a:pPr lvl="2" algn="r"/>
            <a:endParaRPr lang="en-GB" altLang="en-US" sz="1800" b="1" dirty="0">
              <a:solidFill>
                <a:schemeClr val="bg1"/>
              </a:solidFill>
            </a:endParaRPr>
          </a:p>
        </p:txBody>
      </p:sp>
    </p:spTree>
    <p:extLst>
      <p:ext uri="{BB962C8B-B14F-4D97-AF65-F5344CB8AC3E}">
        <p14:creationId xmlns:p14="http://schemas.microsoft.com/office/powerpoint/2010/main" val="81589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437C12A-F11C-400A-8838-78F6E97D8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0648"/>
            <a:ext cx="1656819" cy="1434265"/>
          </a:xfrm>
          <a:prstGeom prst="rect">
            <a:avLst/>
          </a:prstGeom>
        </p:spPr>
      </p:pic>
      <p:sp>
        <p:nvSpPr>
          <p:cNvPr id="3" name="Rectangle 2">
            <a:extLst>
              <a:ext uri="{FF2B5EF4-FFF2-40B4-BE49-F238E27FC236}">
                <a16:creationId xmlns:a16="http://schemas.microsoft.com/office/drawing/2014/main" id="{CB481DD4-6C2C-49EA-B08D-6E6048CA417C}"/>
              </a:ext>
            </a:extLst>
          </p:cNvPr>
          <p:cNvSpPr/>
          <p:nvPr/>
        </p:nvSpPr>
        <p:spPr>
          <a:xfrm>
            <a:off x="3131840" y="692696"/>
            <a:ext cx="5256584" cy="1200329"/>
          </a:xfrm>
          <a:prstGeom prst="rect">
            <a:avLst/>
          </a:prstGeom>
        </p:spPr>
        <p:txBody>
          <a:bodyPr wrap="square">
            <a:spAutoFit/>
          </a:bodyPr>
          <a:lstStyle/>
          <a:p>
            <a:r>
              <a:rPr lang="en-GB" sz="3600" b="1" dirty="0">
                <a:solidFill>
                  <a:schemeClr val="bg1"/>
                </a:solidFill>
              </a:rPr>
              <a:t>What does this mean locally?</a:t>
            </a:r>
          </a:p>
        </p:txBody>
      </p:sp>
      <p:sp>
        <p:nvSpPr>
          <p:cNvPr id="4" name="Rectangle 3">
            <a:extLst>
              <a:ext uri="{FF2B5EF4-FFF2-40B4-BE49-F238E27FC236}">
                <a16:creationId xmlns:a16="http://schemas.microsoft.com/office/drawing/2014/main" id="{8FCE3C74-FAE4-4085-8183-AC2CC8DE95BC}"/>
              </a:ext>
            </a:extLst>
          </p:cNvPr>
          <p:cNvSpPr/>
          <p:nvPr/>
        </p:nvSpPr>
        <p:spPr>
          <a:xfrm>
            <a:off x="1835696" y="3356992"/>
            <a:ext cx="6336704" cy="3046988"/>
          </a:xfrm>
          <a:prstGeom prst="rect">
            <a:avLst/>
          </a:prstGeom>
        </p:spPr>
        <p:txBody>
          <a:bodyPr wrap="square">
            <a:spAutoFit/>
          </a:bodyPr>
          <a:lstStyle/>
          <a:p>
            <a:r>
              <a:rPr lang="en-GB" sz="2400" dirty="0">
                <a:solidFill>
                  <a:schemeClr val="bg1"/>
                </a:solidFill>
              </a:rPr>
              <a:t>      Community Treatment Centres (CTC)</a:t>
            </a:r>
          </a:p>
          <a:p>
            <a:endParaRPr lang="en-GB" sz="2400" b="1" dirty="0">
              <a:solidFill>
                <a:schemeClr val="bg1"/>
              </a:solidFill>
            </a:endParaRPr>
          </a:p>
          <a:p>
            <a:pPr algn="ctr"/>
            <a:r>
              <a:rPr lang="en-GB" sz="1800" b="1" dirty="0">
                <a:solidFill>
                  <a:schemeClr val="bg1"/>
                </a:solidFill>
                <a:effectLst/>
                <a:ea typeface="Cambria" panose="02040503050406030204" pitchFamily="18" charset="0"/>
              </a:rPr>
              <a:t>Sheffield </a:t>
            </a:r>
          </a:p>
          <a:p>
            <a:pPr algn="ctr"/>
            <a:r>
              <a:rPr lang="en-GB" sz="1800" b="1" dirty="0">
                <a:solidFill>
                  <a:schemeClr val="bg1"/>
                </a:solidFill>
                <a:effectLst/>
                <a:ea typeface="Cambria" panose="02040503050406030204" pitchFamily="18" charset="0"/>
              </a:rPr>
              <a:t>Doncaster</a:t>
            </a:r>
            <a:r>
              <a:rPr lang="en-GB" sz="1800" dirty="0">
                <a:solidFill>
                  <a:schemeClr val="bg1"/>
                </a:solidFill>
                <a:effectLst/>
                <a:ea typeface="Cambria" panose="02040503050406030204" pitchFamily="18" charset="0"/>
              </a:rPr>
              <a:t> </a:t>
            </a:r>
            <a:endParaRPr lang="en-GB" dirty="0">
              <a:solidFill>
                <a:schemeClr val="bg1"/>
              </a:solidFill>
            </a:endParaRPr>
          </a:p>
          <a:p>
            <a:pPr algn="ctr"/>
            <a:r>
              <a:rPr lang="en-GB" sz="1800" b="1" dirty="0">
                <a:solidFill>
                  <a:schemeClr val="bg1"/>
                </a:solidFill>
                <a:effectLst/>
                <a:ea typeface="Cambria" panose="02040503050406030204" pitchFamily="18" charset="0"/>
                <a:cs typeface="Calibri" panose="020F0502020204030204" pitchFamily="34" charset="0"/>
              </a:rPr>
              <a:t>Rotherham </a:t>
            </a:r>
            <a:endParaRPr lang="en-GB" sz="1800" dirty="0">
              <a:solidFill>
                <a:schemeClr val="bg1"/>
              </a:solidFill>
              <a:effectLst/>
              <a:ea typeface="Calibri" panose="020F0502020204030204" pitchFamily="34" charset="0"/>
              <a:cs typeface="Times New Roman" panose="02020603050405020304" pitchFamily="18" charset="0"/>
            </a:endParaRPr>
          </a:p>
          <a:p>
            <a:pPr algn="ctr"/>
            <a:r>
              <a:rPr lang="en-GB" sz="1800" b="1" dirty="0">
                <a:solidFill>
                  <a:schemeClr val="bg1"/>
                </a:solidFill>
                <a:effectLst/>
                <a:ea typeface="Cambria" panose="02040503050406030204" pitchFamily="18" charset="0"/>
                <a:cs typeface="Calibri" panose="020F0502020204030204" pitchFamily="34" charset="0"/>
              </a:rPr>
              <a:t>Barnsley </a:t>
            </a:r>
            <a:endParaRPr lang="en-GB" sz="1800" dirty="0">
              <a:solidFill>
                <a:schemeClr val="bg1"/>
              </a:solidFill>
              <a:effectLst/>
              <a:ea typeface="Calibri" panose="020F0502020204030204" pitchFamily="34" charset="0"/>
              <a:cs typeface="Times New Roman" panose="02020603050405020304" pitchFamily="18" charset="0"/>
            </a:endParaRPr>
          </a:p>
          <a:p>
            <a:endParaRPr lang="en-GB" dirty="0"/>
          </a:p>
          <a:p>
            <a:endParaRPr lang="en-GB" dirty="0"/>
          </a:p>
          <a:p>
            <a:endParaRPr lang="en-GB" altLang="en-US" dirty="0"/>
          </a:p>
          <a:p>
            <a:endParaRPr lang="en-GB" dirty="0"/>
          </a:p>
        </p:txBody>
      </p:sp>
    </p:spTree>
    <p:extLst>
      <p:ext uri="{BB962C8B-B14F-4D97-AF65-F5344CB8AC3E}">
        <p14:creationId xmlns:p14="http://schemas.microsoft.com/office/powerpoint/2010/main" val="321556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437C12A-F11C-400A-8838-78F6E97D8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0648"/>
            <a:ext cx="1656819" cy="1434265"/>
          </a:xfrm>
          <a:prstGeom prst="rect">
            <a:avLst/>
          </a:prstGeom>
        </p:spPr>
      </p:pic>
      <p:sp>
        <p:nvSpPr>
          <p:cNvPr id="3" name="Rectangle 2">
            <a:extLst>
              <a:ext uri="{FF2B5EF4-FFF2-40B4-BE49-F238E27FC236}">
                <a16:creationId xmlns:a16="http://schemas.microsoft.com/office/drawing/2014/main" id="{CB481DD4-6C2C-49EA-B08D-6E6048CA417C}"/>
              </a:ext>
            </a:extLst>
          </p:cNvPr>
          <p:cNvSpPr/>
          <p:nvPr/>
        </p:nvSpPr>
        <p:spPr>
          <a:xfrm>
            <a:off x="3131840" y="692696"/>
            <a:ext cx="5256584" cy="1200329"/>
          </a:xfrm>
          <a:prstGeom prst="rect">
            <a:avLst/>
          </a:prstGeom>
        </p:spPr>
        <p:txBody>
          <a:bodyPr wrap="square">
            <a:spAutoFit/>
          </a:bodyPr>
          <a:lstStyle/>
          <a:p>
            <a:r>
              <a:rPr lang="en-GB" sz="3600" b="1" dirty="0">
                <a:solidFill>
                  <a:schemeClr val="bg1"/>
                </a:solidFill>
              </a:rPr>
              <a:t>What does this mean locally?</a:t>
            </a:r>
          </a:p>
        </p:txBody>
      </p:sp>
      <p:sp>
        <p:nvSpPr>
          <p:cNvPr id="4" name="Rectangle 3">
            <a:extLst>
              <a:ext uri="{FF2B5EF4-FFF2-40B4-BE49-F238E27FC236}">
                <a16:creationId xmlns:a16="http://schemas.microsoft.com/office/drawing/2014/main" id="{8FCE3C74-FAE4-4085-8183-AC2CC8DE95BC}"/>
              </a:ext>
            </a:extLst>
          </p:cNvPr>
          <p:cNvSpPr/>
          <p:nvPr/>
        </p:nvSpPr>
        <p:spPr>
          <a:xfrm>
            <a:off x="1835696" y="3356992"/>
            <a:ext cx="6336704" cy="3416320"/>
          </a:xfrm>
          <a:prstGeom prst="rect">
            <a:avLst/>
          </a:prstGeom>
        </p:spPr>
        <p:txBody>
          <a:bodyPr wrap="square">
            <a:spAutoFit/>
          </a:bodyPr>
          <a:lstStyle/>
          <a:p>
            <a:r>
              <a:rPr lang="en-GB" sz="2400" dirty="0">
                <a:solidFill>
                  <a:schemeClr val="bg1"/>
                </a:solidFill>
              </a:rPr>
              <a:t>                           Surgical Centres </a:t>
            </a:r>
          </a:p>
          <a:p>
            <a:endParaRPr lang="en-GB" sz="2400" dirty="0">
              <a:solidFill>
                <a:schemeClr val="bg1"/>
              </a:solidFill>
            </a:endParaRPr>
          </a:p>
          <a:p>
            <a:endParaRPr lang="en-GB" sz="2400" dirty="0">
              <a:solidFill>
                <a:schemeClr val="bg1"/>
              </a:solidFill>
            </a:endParaRPr>
          </a:p>
          <a:p>
            <a:pPr algn="ctr"/>
            <a:r>
              <a:rPr lang="en-GB" sz="1800" b="1" dirty="0">
                <a:solidFill>
                  <a:schemeClr val="bg1"/>
                </a:solidFill>
                <a:effectLst/>
                <a:ea typeface="Cambria" panose="02040503050406030204" pitchFamily="18" charset="0"/>
                <a:cs typeface="Calibri" panose="020F0502020204030204" pitchFamily="34" charset="0"/>
              </a:rPr>
              <a:t>Leeds</a:t>
            </a:r>
            <a:endParaRPr lang="en-GB" sz="1800" dirty="0">
              <a:solidFill>
                <a:schemeClr val="bg1"/>
              </a:solidFill>
              <a:effectLst/>
              <a:ea typeface="Calibri" panose="020F0502020204030204" pitchFamily="34" charset="0"/>
              <a:cs typeface="Times New Roman" panose="02020603050405020304" pitchFamily="18" charset="0"/>
            </a:endParaRPr>
          </a:p>
          <a:p>
            <a:pPr algn="ctr"/>
            <a:r>
              <a:rPr lang="en-GB" sz="1800" b="1" dirty="0">
                <a:solidFill>
                  <a:schemeClr val="bg1"/>
                </a:solidFill>
                <a:effectLst/>
                <a:ea typeface="Cambria" panose="02040503050406030204" pitchFamily="18" charset="0"/>
                <a:cs typeface="Calibri" panose="020F0502020204030204" pitchFamily="34" charset="0"/>
              </a:rPr>
              <a:t>Manchester</a:t>
            </a:r>
            <a:endParaRPr lang="en-GB" sz="1800" dirty="0">
              <a:solidFill>
                <a:schemeClr val="bg1"/>
              </a:solidFill>
              <a:effectLst/>
              <a:ea typeface="Calibri" panose="020F0502020204030204" pitchFamily="34" charset="0"/>
              <a:cs typeface="Times New Roman" panose="02020603050405020304" pitchFamily="18" charset="0"/>
            </a:endParaRPr>
          </a:p>
          <a:p>
            <a:pPr algn="ctr"/>
            <a:r>
              <a:rPr lang="en-GB" sz="1800" b="1" dirty="0">
                <a:solidFill>
                  <a:schemeClr val="bg1"/>
                </a:solidFill>
                <a:effectLst/>
                <a:ea typeface="Cambria" panose="02040503050406030204" pitchFamily="18" charset="0"/>
              </a:rPr>
              <a:t>South Yorkshire Regional Treatment Centre </a:t>
            </a:r>
            <a:endParaRPr lang="en-GB" sz="2400" b="1" dirty="0">
              <a:solidFill>
                <a:schemeClr val="bg1"/>
              </a:solidFill>
            </a:endParaRPr>
          </a:p>
          <a:p>
            <a:endParaRPr lang="en-GB" dirty="0">
              <a:solidFill>
                <a:schemeClr val="bg1"/>
              </a:solidFill>
            </a:endParaRPr>
          </a:p>
          <a:p>
            <a:endParaRPr lang="en-GB" dirty="0"/>
          </a:p>
          <a:p>
            <a:endParaRPr lang="en-GB" dirty="0"/>
          </a:p>
          <a:p>
            <a:endParaRPr lang="en-GB" altLang="en-US" dirty="0"/>
          </a:p>
          <a:p>
            <a:endParaRPr lang="en-GB" dirty="0"/>
          </a:p>
        </p:txBody>
      </p:sp>
    </p:spTree>
    <p:extLst>
      <p:ext uri="{BB962C8B-B14F-4D97-AF65-F5344CB8AC3E}">
        <p14:creationId xmlns:p14="http://schemas.microsoft.com/office/powerpoint/2010/main" val="255619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5ECC-D0CE-4566-9356-A5902723BDCF}"/>
              </a:ext>
            </a:extLst>
          </p:cNvPr>
          <p:cNvSpPr>
            <a:spLocks noGrp="1"/>
          </p:cNvSpPr>
          <p:nvPr>
            <p:ph type="ctrTitle"/>
          </p:nvPr>
        </p:nvSpPr>
        <p:spPr>
          <a:xfrm>
            <a:off x="502502" y="1347101"/>
            <a:ext cx="8101946" cy="1303370"/>
          </a:xfrm>
        </p:spPr>
        <p:txBody>
          <a:bodyPr>
            <a:normAutofit fontScale="90000"/>
          </a:bodyPr>
          <a:lstStyle/>
          <a:p>
            <a:pPr algn="ctr"/>
            <a:r>
              <a:rPr lang="en-GB" dirty="0"/>
              <a:t>Abortion Services are Self Referral </a:t>
            </a:r>
          </a:p>
        </p:txBody>
      </p:sp>
      <p:sp>
        <p:nvSpPr>
          <p:cNvPr id="3" name="Subtitle 2">
            <a:extLst>
              <a:ext uri="{FF2B5EF4-FFF2-40B4-BE49-F238E27FC236}">
                <a16:creationId xmlns:a16="http://schemas.microsoft.com/office/drawing/2014/main" id="{1478870A-4BFC-43CD-B7F7-56435F9617F0}"/>
              </a:ext>
            </a:extLst>
          </p:cNvPr>
          <p:cNvSpPr>
            <a:spLocks noGrp="1"/>
          </p:cNvSpPr>
          <p:nvPr>
            <p:ph type="subTitle" idx="1"/>
          </p:nvPr>
        </p:nvSpPr>
        <p:spPr>
          <a:xfrm>
            <a:off x="574510" y="2896836"/>
            <a:ext cx="7957930" cy="2614063"/>
          </a:xfrm>
        </p:spPr>
        <p:txBody>
          <a:bodyPr>
            <a:normAutofit fontScale="92500" lnSpcReduction="20000"/>
          </a:bodyPr>
          <a:lstStyle/>
          <a:p>
            <a:endParaRPr lang="en-GB" dirty="0"/>
          </a:p>
          <a:p>
            <a:endParaRPr lang="en-GB" dirty="0"/>
          </a:p>
          <a:p>
            <a:pPr algn="ctr"/>
            <a:r>
              <a:rPr lang="en-GB" dirty="0"/>
              <a:t>Patients can call us directly on </a:t>
            </a:r>
          </a:p>
          <a:p>
            <a:pPr algn="ctr"/>
            <a:r>
              <a:rPr lang="en-GB" dirty="0"/>
              <a:t>0345 300 8090</a:t>
            </a:r>
          </a:p>
        </p:txBody>
      </p:sp>
    </p:spTree>
    <p:extLst>
      <p:ext uri="{BB962C8B-B14F-4D97-AF65-F5344CB8AC3E}">
        <p14:creationId xmlns:p14="http://schemas.microsoft.com/office/powerpoint/2010/main" val="183978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248" r="21862"/>
          <a:stretch/>
        </p:blipFill>
        <p:spPr>
          <a:xfrm>
            <a:off x="0" y="0"/>
            <a:ext cx="9144000" cy="6858000"/>
          </a:xfrm>
          <a:prstGeom prst="rect">
            <a:avLst/>
          </a:prstGeom>
        </p:spPr>
      </p:pic>
      <p:pic>
        <p:nvPicPr>
          <p:cNvPr id="4" name="Picture 3" descr="A person standing in front of a computer&#10;&#10;Description automatically generated">
            <a:extLst>
              <a:ext uri="{FF2B5EF4-FFF2-40B4-BE49-F238E27FC236}">
                <a16:creationId xmlns:a16="http://schemas.microsoft.com/office/drawing/2014/main" id="{5CC52E34-7608-42C7-974D-36547B053222}"/>
              </a:ext>
            </a:extLst>
          </p:cNvPr>
          <p:cNvPicPr>
            <a:picLocks noChangeAspect="1"/>
          </p:cNvPicPr>
          <p:nvPr/>
        </p:nvPicPr>
        <p:blipFill rotWithShape="1">
          <a:blip r:embed="rId5">
            <a:extLst>
              <a:ext uri="{28A0092B-C50C-407E-A947-70E740481C1C}">
                <a14:useLocalDpi xmlns:a14="http://schemas.microsoft.com/office/drawing/2010/main" val="0"/>
              </a:ext>
            </a:extLst>
          </a:blip>
          <a:srcRect l="2599" r="8512"/>
          <a:stretch/>
        </p:blipFill>
        <p:spPr>
          <a:xfrm>
            <a:off x="0" y="0"/>
            <a:ext cx="9144000" cy="6858000"/>
          </a:xfrm>
          <a:prstGeom prst="rect">
            <a:avLst/>
          </a:prstGeom>
        </p:spPr>
      </p:pic>
      <p:pic>
        <p:nvPicPr>
          <p:cNvPr id="5" name="Picture 4" descr="A person sitting at a desk with a computer&#10;&#10;Description automatically generated">
            <a:extLst>
              <a:ext uri="{FF2B5EF4-FFF2-40B4-BE49-F238E27FC236}">
                <a16:creationId xmlns:a16="http://schemas.microsoft.com/office/drawing/2014/main" id="{C2DA7B5A-9787-476A-A315-CE4D5275E7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601" r="10832"/>
          <a:stretch/>
        </p:blipFill>
        <p:spPr>
          <a:xfrm>
            <a:off x="0" y="-7888"/>
            <a:ext cx="9144000" cy="6858000"/>
          </a:xfrm>
          <a:prstGeom prst="rect">
            <a:avLst/>
          </a:prstGeom>
        </p:spPr>
      </p:pic>
      <p:sp>
        <p:nvSpPr>
          <p:cNvPr id="46" name="Rectangle 45"/>
          <p:cNvSpPr/>
          <p:nvPr/>
        </p:nvSpPr>
        <p:spPr>
          <a:xfrm>
            <a:off x="0" y="0"/>
            <a:ext cx="9144000" cy="6858000"/>
          </a:xfrm>
          <a:prstGeom prst="rect">
            <a:avLst/>
          </a:prstGeom>
          <a:gradFill>
            <a:gsLst>
              <a:gs pos="62000">
                <a:srgbClr val="000000">
                  <a:alpha val="0"/>
                </a:srgbClr>
              </a:gs>
              <a:gs pos="27000">
                <a:srgbClr val="000000">
                  <a:alpha val="8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5" name="Straight Connector 14"/>
          <p:cNvCxnSpPr/>
          <p:nvPr/>
        </p:nvCxnSpPr>
        <p:spPr>
          <a:xfrm>
            <a:off x="252413" y="468313"/>
            <a:ext cx="86391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2413" y="6308725"/>
            <a:ext cx="8639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4217" name="Title 6"/>
          <p:cNvSpPr>
            <a:spLocks noGrp="1"/>
          </p:cNvSpPr>
          <p:nvPr>
            <p:ph type="title"/>
          </p:nvPr>
        </p:nvSpPr>
        <p:spPr>
          <a:xfrm>
            <a:off x="252413" y="3895725"/>
            <a:ext cx="4637087" cy="747713"/>
          </a:xfrm>
        </p:spPr>
        <p:txBody>
          <a:bodyPr/>
          <a:lstStyle/>
          <a:p>
            <a:pPr>
              <a:lnSpc>
                <a:spcPct val="80000"/>
              </a:lnSpc>
            </a:pPr>
            <a:r>
              <a:rPr lang="en-GB" sz="4800" dirty="0">
                <a:solidFill>
                  <a:schemeClr val="bg1"/>
                </a:solidFill>
              </a:rPr>
              <a:t> </a:t>
            </a:r>
            <a:endParaRPr sz="4800" dirty="0">
              <a:solidFill>
                <a:schemeClr val="bg1"/>
              </a:solidFill>
            </a:endParaRPr>
          </a:p>
        </p:txBody>
      </p:sp>
      <p:sp>
        <p:nvSpPr>
          <p:cNvPr id="18" name="Footer Placeholder 23"/>
          <p:cNvSpPr>
            <a:spLocks noGrp="1"/>
          </p:cNvSpPr>
          <p:nvPr>
            <p:ph type="ftr" sz="quarter" idx="11"/>
          </p:nvPr>
        </p:nvSpPr>
        <p:spPr bwMode="auto">
          <a:xfrm>
            <a:off x="252413" y="6426667"/>
            <a:ext cx="6263804"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MSI Reproductive Choices</a:t>
            </a:r>
            <a:endParaRPr kumimoji="0" lang="en-GB" altLang="en-US" sz="1100" b="0" i="0" u="none" strike="noStrike" kern="1200" cap="none" spc="0" normalizeH="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a:spcBef>
                <a:spcPct val="0"/>
              </a:spcBef>
              <a:defRPr/>
            </a:pPr>
            <a:r>
              <a:rPr lang="en-GB" altLang="en-US" sz="800" dirty="0">
                <a:latin typeface="Arial" panose="020B0604020202020204" pitchFamily="34" charset="0"/>
              </a:rPr>
              <a:t>Photograph: Gareth Iwan Jones – MSIUK One Call Team member, Shannon, taking calls from clients, 2015</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1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grpSp>
        <p:nvGrpSpPr>
          <p:cNvPr id="40" name="Group 39"/>
          <p:cNvGrpSpPr>
            <a:grpSpLocks/>
          </p:cNvGrpSpPr>
          <p:nvPr/>
        </p:nvGrpSpPr>
        <p:grpSpPr bwMode="auto">
          <a:xfrm>
            <a:off x="4889500" y="4454080"/>
            <a:ext cx="4002088" cy="384953"/>
            <a:chOff x="250823" y="1530310"/>
            <a:chExt cx="4213226" cy="321665"/>
          </a:xfrm>
        </p:grpSpPr>
        <p:sp>
          <p:nvSpPr>
            <p:cNvPr id="41" name="TextBox 40"/>
            <p:cNvSpPr txBox="1"/>
            <p:nvPr/>
          </p:nvSpPr>
          <p:spPr>
            <a:xfrm>
              <a:off x="250823" y="1620515"/>
              <a:ext cx="4213226" cy="231460"/>
            </a:xfrm>
            <a:prstGeom prst="rect">
              <a:avLst/>
            </a:prstGeom>
            <a:noFill/>
            <a:ln w="50800">
              <a:noFill/>
            </a:ln>
          </p:spPr>
          <p:txBody>
            <a:bodyPr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2000" b="1" dirty="0">
                  <a:solidFill>
                    <a:srgbClr val="FFFFFF"/>
                  </a:solidFill>
                  <a:latin typeface="Arial" panose="020B0604020202020204" pitchFamily="34" charset="0"/>
                  <a:cs typeface="Arial" panose="020B0604020202020204" pitchFamily="34" charset="0"/>
                </a:rPr>
                <a:t>tele-medicine?</a:t>
              </a:r>
              <a:endPar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2" name="Straight Connector 41"/>
            <p:cNvCxnSpPr/>
            <p:nvPr/>
          </p:nvCxnSpPr>
          <p:spPr bwMode="auto">
            <a:xfrm>
              <a:off x="250823" y="1530312"/>
              <a:ext cx="4213226"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a:grpSpLocks/>
          </p:cNvGrpSpPr>
          <p:nvPr/>
        </p:nvGrpSpPr>
        <p:grpSpPr bwMode="auto">
          <a:xfrm>
            <a:off x="4876180" y="5031758"/>
            <a:ext cx="4015407" cy="378858"/>
            <a:chOff x="250823" y="1426285"/>
            <a:chExt cx="4227248" cy="317143"/>
          </a:xfrm>
        </p:grpSpPr>
        <p:sp>
          <p:nvSpPr>
            <p:cNvPr id="44" name="TextBox 43"/>
            <p:cNvSpPr txBox="1"/>
            <p:nvPr/>
          </p:nvSpPr>
          <p:spPr>
            <a:xfrm>
              <a:off x="264845" y="1511551"/>
              <a:ext cx="4213226" cy="231877"/>
            </a:xfrm>
            <a:prstGeom prst="rect">
              <a:avLst/>
            </a:prstGeom>
            <a:noFill/>
            <a:ln w="50800">
              <a:noFill/>
            </a:ln>
          </p:spPr>
          <p:txBody>
            <a:bodyPr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Safeguarding measures</a:t>
              </a:r>
            </a:p>
          </p:txBody>
        </p:sp>
        <p:cxnSp>
          <p:nvCxnSpPr>
            <p:cNvPr id="45" name="Straight Connector 44"/>
            <p:cNvCxnSpPr/>
            <p:nvPr/>
          </p:nvCxnSpPr>
          <p:spPr bwMode="auto">
            <a:xfrm>
              <a:off x="250823" y="1426285"/>
              <a:ext cx="4213226"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a:grpSpLocks/>
          </p:cNvGrpSpPr>
          <p:nvPr/>
        </p:nvGrpSpPr>
        <p:grpSpPr bwMode="auto">
          <a:xfrm>
            <a:off x="4889499" y="5825873"/>
            <a:ext cx="4254501" cy="365569"/>
            <a:chOff x="250822" y="1584006"/>
            <a:chExt cx="4478956" cy="305469"/>
          </a:xfrm>
        </p:grpSpPr>
        <p:sp>
          <p:nvSpPr>
            <p:cNvPr id="20" name="TextBox 19"/>
            <p:cNvSpPr txBox="1"/>
            <p:nvPr/>
          </p:nvSpPr>
          <p:spPr>
            <a:xfrm>
              <a:off x="250822" y="1658015"/>
              <a:ext cx="4478956" cy="231460"/>
            </a:xfrm>
            <a:prstGeom prst="rect">
              <a:avLst/>
            </a:prstGeom>
            <a:noFill/>
            <a:ln w="50800">
              <a:noFill/>
            </a:ln>
          </p:spPr>
          <p:txBody>
            <a:bodyPr wrap="square"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2000" b="1" dirty="0">
                  <a:solidFill>
                    <a:srgbClr val="FFFFFF"/>
                  </a:solidFill>
                  <a:latin typeface="Arial" panose="020B0604020202020204" pitchFamily="34" charset="0"/>
                  <a:cs typeface="Arial" panose="020B0604020202020204" pitchFamily="34" charset="0"/>
                </a:rPr>
                <a:t>Webchat and Video Consultations</a:t>
              </a:r>
              <a:endPar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1" name="Straight Connector 20"/>
            <p:cNvCxnSpPr/>
            <p:nvPr/>
          </p:nvCxnSpPr>
          <p:spPr bwMode="auto">
            <a:xfrm>
              <a:off x="250823" y="1584006"/>
              <a:ext cx="4213226"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98815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p:nvPr/>
        </p:nvSpPr>
        <p:spPr>
          <a:xfrm flipV="1">
            <a:off x="4695402" y="4091533"/>
            <a:ext cx="7617" cy="1599047"/>
          </a:xfrm>
          <a:prstGeom prst="line">
            <a:avLst/>
          </a:prstGeom>
          <a:ln w="12700">
            <a:solidFill>
              <a:srgbClr val="878787"/>
            </a:solidFill>
          </a:ln>
        </p:spPr>
        <p:txBody>
          <a:bodyPr lIns="45719" rIns="45719"/>
          <a:lstStyle/>
          <a:p>
            <a:endParaRPr dirty="0"/>
          </a:p>
        </p:txBody>
      </p:sp>
      <p:sp>
        <p:nvSpPr>
          <p:cNvPr id="332" name="Shape 332"/>
          <p:cNvSpPr/>
          <p:nvPr/>
        </p:nvSpPr>
        <p:spPr>
          <a:xfrm flipV="1">
            <a:off x="7626350" y="4091534"/>
            <a:ext cx="0" cy="466411"/>
          </a:xfrm>
          <a:prstGeom prst="line">
            <a:avLst/>
          </a:prstGeom>
          <a:ln w="12700">
            <a:solidFill>
              <a:srgbClr val="878787"/>
            </a:solidFill>
          </a:ln>
        </p:spPr>
        <p:txBody>
          <a:bodyPr lIns="45719" rIns="45719"/>
          <a:lstStyle/>
          <a:p>
            <a:endParaRPr dirty="0"/>
          </a:p>
        </p:txBody>
      </p:sp>
      <p:sp>
        <p:nvSpPr>
          <p:cNvPr id="333" name="Shape 333"/>
          <p:cNvSpPr/>
          <p:nvPr/>
        </p:nvSpPr>
        <p:spPr>
          <a:xfrm>
            <a:off x="1521113" y="1520502"/>
            <a:ext cx="6101774" cy="1"/>
          </a:xfrm>
          <a:prstGeom prst="line">
            <a:avLst/>
          </a:prstGeom>
          <a:ln w="12700">
            <a:solidFill>
              <a:srgbClr val="878787"/>
            </a:solidFill>
          </a:ln>
        </p:spPr>
        <p:txBody>
          <a:bodyPr lIns="45719" rIns="45719"/>
          <a:lstStyle/>
          <a:p>
            <a:endParaRPr dirty="0"/>
          </a:p>
        </p:txBody>
      </p:sp>
      <p:sp>
        <p:nvSpPr>
          <p:cNvPr id="334" name="Shape 334"/>
          <p:cNvSpPr/>
          <p:nvPr/>
        </p:nvSpPr>
        <p:spPr>
          <a:xfrm flipV="1">
            <a:off x="1516383" y="1504948"/>
            <a:ext cx="7618" cy="4185633"/>
          </a:xfrm>
          <a:prstGeom prst="line">
            <a:avLst/>
          </a:prstGeom>
          <a:ln w="12700">
            <a:solidFill>
              <a:srgbClr val="878787"/>
            </a:solidFill>
          </a:ln>
        </p:spPr>
        <p:txBody>
          <a:bodyPr lIns="45719" rIns="45719"/>
          <a:lstStyle/>
          <a:p>
            <a:endParaRPr dirty="0"/>
          </a:p>
        </p:txBody>
      </p:sp>
      <p:sp>
        <p:nvSpPr>
          <p:cNvPr id="335" name="Shape 335"/>
          <p:cNvSpPr/>
          <p:nvPr/>
        </p:nvSpPr>
        <p:spPr>
          <a:xfrm flipV="1">
            <a:off x="5607049" y="1621555"/>
            <a:ext cx="1" cy="1834327"/>
          </a:xfrm>
          <a:prstGeom prst="line">
            <a:avLst/>
          </a:prstGeom>
          <a:ln w="12700">
            <a:solidFill>
              <a:srgbClr val="878787"/>
            </a:solidFill>
          </a:ln>
        </p:spPr>
        <p:txBody>
          <a:bodyPr lIns="45719" rIns="45719"/>
          <a:lstStyle/>
          <a:p>
            <a:endParaRPr dirty="0"/>
          </a:p>
        </p:txBody>
      </p:sp>
      <p:sp>
        <p:nvSpPr>
          <p:cNvPr id="336" name="Shape 336"/>
          <p:cNvSpPr/>
          <p:nvPr/>
        </p:nvSpPr>
        <p:spPr>
          <a:xfrm flipV="1">
            <a:off x="7626350" y="1507493"/>
            <a:ext cx="1" cy="1961089"/>
          </a:xfrm>
          <a:prstGeom prst="line">
            <a:avLst/>
          </a:prstGeom>
          <a:ln w="12700">
            <a:solidFill>
              <a:srgbClr val="878787"/>
            </a:solidFill>
          </a:ln>
        </p:spPr>
        <p:txBody>
          <a:bodyPr lIns="45719" rIns="45719"/>
          <a:lstStyle/>
          <a:p>
            <a:endParaRPr dirty="0"/>
          </a:p>
        </p:txBody>
      </p:sp>
      <p:sp>
        <p:nvSpPr>
          <p:cNvPr id="337" name="Shape 337"/>
          <p:cNvSpPr/>
          <p:nvPr/>
        </p:nvSpPr>
        <p:spPr>
          <a:xfrm flipV="1">
            <a:off x="3587750" y="1640692"/>
            <a:ext cx="0" cy="1796053"/>
          </a:xfrm>
          <a:prstGeom prst="line">
            <a:avLst/>
          </a:prstGeom>
          <a:ln w="12700">
            <a:solidFill>
              <a:srgbClr val="878787"/>
            </a:solidFill>
          </a:ln>
        </p:spPr>
        <p:txBody>
          <a:bodyPr lIns="45719" rIns="45719"/>
          <a:lstStyle/>
          <a:p>
            <a:endParaRPr dirty="0"/>
          </a:p>
        </p:txBody>
      </p:sp>
      <p:sp>
        <p:nvSpPr>
          <p:cNvPr id="338" name="Shape 338"/>
          <p:cNvSpPr/>
          <p:nvPr/>
        </p:nvSpPr>
        <p:spPr>
          <a:xfrm>
            <a:off x="3365500" y="1136191"/>
            <a:ext cx="2413000" cy="463330"/>
          </a:xfrm>
          <a:prstGeom prst="roundRect">
            <a:avLst>
              <a:gd name="adj" fmla="val 10000"/>
            </a:avLst>
          </a:prstGeom>
          <a:solidFill>
            <a:srgbClr val="1C3175"/>
          </a:solidFill>
          <a:ln w="12700">
            <a:miter lim="400000"/>
          </a:ln>
        </p:spPr>
        <p:txBody>
          <a:bodyPr lIns="45719" rIns="45719" anchor="ctr"/>
          <a:lstStyle/>
          <a:p>
            <a:pPr>
              <a:defRPr>
                <a:solidFill>
                  <a:srgbClr val="1C3175"/>
                </a:solidFill>
              </a:defRPr>
            </a:pPr>
            <a:endParaRPr dirty="0"/>
          </a:p>
        </p:txBody>
      </p:sp>
      <p:sp>
        <p:nvSpPr>
          <p:cNvPr id="339" name="Shape 339"/>
          <p:cNvSpPr/>
          <p:nvPr/>
        </p:nvSpPr>
        <p:spPr>
          <a:xfrm>
            <a:off x="3370231" y="1398582"/>
            <a:ext cx="2403538"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900" b="1">
                <a:solidFill>
                  <a:srgbClr val="FFFFFF"/>
                </a:solidFill>
                <a:latin typeface="Sanchez"/>
                <a:ea typeface="Sanchez"/>
                <a:cs typeface="Sanchez"/>
                <a:sym typeface="Sanchez"/>
              </a:defRPr>
            </a:lvl1pPr>
          </a:lstStyle>
          <a:p>
            <a:r>
              <a:rPr dirty="0"/>
              <a:t>Woman with unplanned pregnancy</a:t>
            </a:r>
          </a:p>
        </p:txBody>
      </p:sp>
      <p:sp>
        <p:nvSpPr>
          <p:cNvPr id="341" name="Shape 341"/>
          <p:cNvSpPr/>
          <p:nvPr/>
        </p:nvSpPr>
        <p:spPr>
          <a:xfrm>
            <a:off x="635000" y="381000"/>
            <a:ext cx="8229600" cy="8226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nSpc>
                <a:spcPct val="90000"/>
              </a:lnSpc>
              <a:defRPr sz="2300" b="1">
                <a:solidFill>
                  <a:srgbClr val="009EE3"/>
                </a:solidFill>
                <a:latin typeface="Sanchez"/>
                <a:ea typeface="Sanchez"/>
                <a:cs typeface="Sanchez"/>
                <a:sym typeface="Sanchez"/>
              </a:defRPr>
            </a:lvl1pPr>
          </a:lstStyle>
          <a:p>
            <a:r>
              <a:rPr dirty="0"/>
              <a:t>Our service user </a:t>
            </a:r>
            <a:r>
              <a:rPr lang="en-GB" dirty="0"/>
              <a:t> standard </a:t>
            </a:r>
            <a:r>
              <a:rPr dirty="0"/>
              <a:t>pathway</a:t>
            </a:r>
          </a:p>
        </p:txBody>
      </p:sp>
      <p:sp>
        <p:nvSpPr>
          <p:cNvPr id="342" name="Shape 342"/>
          <p:cNvSpPr/>
          <p:nvPr/>
        </p:nvSpPr>
        <p:spPr>
          <a:xfrm>
            <a:off x="635000" y="1016000"/>
            <a:ext cx="7874001" cy="0"/>
          </a:xfrm>
          <a:prstGeom prst="line">
            <a:avLst/>
          </a:prstGeom>
          <a:ln w="25400">
            <a:solidFill>
              <a:srgbClr val="009EE3"/>
            </a:solidFill>
          </a:ln>
        </p:spPr>
        <p:txBody>
          <a:bodyPr lIns="45719" rIns="45719"/>
          <a:lstStyle/>
          <a:p>
            <a:endParaRPr dirty="0"/>
          </a:p>
        </p:txBody>
      </p:sp>
      <p:sp>
        <p:nvSpPr>
          <p:cNvPr id="343" name="Shape 343"/>
          <p:cNvSpPr/>
          <p:nvPr/>
        </p:nvSpPr>
        <p:spPr>
          <a:xfrm>
            <a:off x="634999" y="1834505"/>
            <a:ext cx="1778001" cy="508001"/>
          </a:xfrm>
          <a:prstGeom prst="roundRect">
            <a:avLst>
              <a:gd name="adj" fmla="val 7500"/>
            </a:avLst>
          </a:prstGeom>
          <a:solidFill>
            <a:srgbClr val="009EE3"/>
          </a:solidFill>
          <a:ln w="12700">
            <a:miter lim="400000"/>
          </a:ln>
        </p:spPr>
        <p:txBody>
          <a:bodyPr lIns="45719" rIns="45719" anchor="ctr"/>
          <a:lstStyle/>
          <a:p>
            <a:endParaRPr dirty="0"/>
          </a:p>
        </p:txBody>
      </p:sp>
      <p:sp>
        <p:nvSpPr>
          <p:cNvPr id="344" name="Shape 344"/>
          <p:cNvSpPr/>
          <p:nvPr/>
        </p:nvSpPr>
        <p:spPr>
          <a:xfrm>
            <a:off x="639731" y="1855300"/>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Call Direct</a:t>
            </a:r>
          </a:p>
          <a:p>
            <a:pPr algn="ctr">
              <a:lnSpc>
                <a:spcPct val="120000"/>
              </a:lnSpc>
              <a:defRPr sz="700">
                <a:solidFill>
                  <a:srgbClr val="FFFFFF"/>
                </a:solidFill>
                <a:latin typeface="Arial"/>
                <a:ea typeface="Arial"/>
                <a:cs typeface="Arial"/>
                <a:sym typeface="Arial"/>
              </a:defRPr>
            </a:pPr>
            <a:r>
              <a:rPr dirty="0"/>
              <a:t>All health Professionals </a:t>
            </a:r>
          </a:p>
          <a:p>
            <a:pPr algn="ctr">
              <a:lnSpc>
                <a:spcPct val="120000"/>
              </a:lnSpc>
              <a:defRPr sz="700">
                <a:solidFill>
                  <a:srgbClr val="FFFFFF"/>
                </a:solidFill>
                <a:latin typeface="Arial"/>
                <a:ea typeface="Arial"/>
                <a:cs typeface="Arial"/>
                <a:sym typeface="Arial"/>
              </a:defRPr>
            </a:pPr>
            <a:r>
              <a:rPr dirty="0"/>
              <a:t>can refer by phone</a:t>
            </a:r>
          </a:p>
        </p:txBody>
      </p:sp>
      <p:sp>
        <p:nvSpPr>
          <p:cNvPr id="345" name="Shape 345"/>
          <p:cNvSpPr/>
          <p:nvPr/>
        </p:nvSpPr>
        <p:spPr>
          <a:xfrm>
            <a:off x="6737349" y="1834505"/>
            <a:ext cx="1778001" cy="508001"/>
          </a:xfrm>
          <a:prstGeom prst="roundRect">
            <a:avLst>
              <a:gd name="adj" fmla="val 7500"/>
            </a:avLst>
          </a:prstGeom>
          <a:solidFill>
            <a:srgbClr val="009EE3"/>
          </a:solidFill>
          <a:ln w="12700">
            <a:miter lim="400000"/>
          </a:ln>
        </p:spPr>
        <p:txBody>
          <a:bodyPr lIns="45719" rIns="45719" anchor="ctr"/>
          <a:lstStyle/>
          <a:p>
            <a:endParaRPr dirty="0"/>
          </a:p>
        </p:txBody>
      </p:sp>
      <p:sp>
        <p:nvSpPr>
          <p:cNvPr id="346" name="Shape 346"/>
          <p:cNvSpPr/>
          <p:nvPr/>
        </p:nvSpPr>
        <p:spPr>
          <a:xfrm>
            <a:off x="6742081" y="1855300"/>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Self-Referral</a:t>
            </a:r>
          </a:p>
          <a:p>
            <a:pPr algn="ctr">
              <a:lnSpc>
                <a:spcPct val="120000"/>
              </a:lnSpc>
              <a:defRPr sz="700">
                <a:solidFill>
                  <a:srgbClr val="FFFFFF"/>
                </a:solidFill>
                <a:latin typeface="Arial"/>
                <a:ea typeface="Arial"/>
                <a:cs typeface="Arial"/>
                <a:sym typeface="Arial"/>
              </a:defRPr>
            </a:pPr>
            <a:r>
              <a:rPr dirty="0"/>
              <a:t>Clients are able to access advice, </a:t>
            </a:r>
            <a:br>
              <a:rPr dirty="0"/>
            </a:br>
            <a:r>
              <a:rPr dirty="0"/>
              <a:t>support and booking services 24/7</a:t>
            </a:r>
          </a:p>
        </p:txBody>
      </p:sp>
      <p:sp>
        <p:nvSpPr>
          <p:cNvPr id="347" name="Shape 347"/>
          <p:cNvSpPr/>
          <p:nvPr/>
        </p:nvSpPr>
        <p:spPr>
          <a:xfrm>
            <a:off x="2698750" y="1834505"/>
            <a:ext cx="1778000" cy="508001"/>
          </a:xfrm>
          <a:prstGeom prst="roundRect">
            <a:avLst>
              <a:gd name="adj" fmla="val 7500"/>
            </a:avLst>
          </a:prstGeom>
          <a:solidFill>
            <a:srgbClr val="009EE3"/>
          </a:solidFill>
          <a:ln w="12700">
            <a:miter lim="400000"/>
          </a:ln>
        </p:spPr>
        <p:txBody>
          <a:bodyPr lIns="45719" rIns="45719" anchor="ctr"/>
          <a:lstStyle/>
          <a:p>
            <a:endParaRPr dirty="0"/>
          </a:p>
        </p:txBody>
      </p:sp>
      <p:sp>
        <p:nvSpPr>
          <p:cNvPr id="348" name="Shape 348"/>
          <p:cNvSpPr/>
          <p:nvPr/>
        </p:nvSpPr>
        <p:spPr>
          <a:xfrm>
            <a:off x="2703481" y="1855300"/>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Referral Letter/Form</a:t>
            </a:r>
          </a:p>
          <a:p>
            <a:pPr algn="ctr">
              <a:lnSpc>
                <a:spcPct val="120000"/>
              </a:lnSpc>
              <a:defRPr sz="700">
                <a:solidFill>
                  <a:srgbClr val="FFFFFF"/>
                </a:solidFill>
                <a:latin typeface="Arial"/>
                <a:ea typeface="Arial"/>
                <a:cs typeface="Arial"/>
                <a:sym typeface="Arial"/>
              </a:defRPr>
            </a:pPr>
            <a:r>
              <a:rPr dirty="0"/>
              <a:t>Completed referral letters or </a:t>
            </a:r>
            <a:br>
              <a:rPr dirty="0"/>
            </a:br>
            <a:r>
              <a:rPr dirty="0"/>
              <a:t>forms with NHS number</a:t>
            </a:r>
          </a:p>
        </p:txBody>
      </p:sp>
      <p:sp>
        <p:nvSpPr>
          <p:cNvPr id="349" name="Shape 349"/>
          <p:cNvSpPr/>
          <p:nvPr/>
        </p:nvSpPr>
        <p:spPr>
          <a:xfrm>
            <a:off x="4718049" y="1834505"/>
            <a:ext cx="1778001" cy="508001"/>
          </a:xfrm>
          <a:prstGeom prst="roundRect">
            <a:avLst>
              <a:gd name="adj" fmla="val 7500"/>
            </a:avLst>
          </a:prstGeom>
          <a:solidFill>
            <a:srgbClr val="009EE3"/>
          </a:solidFill>
          <a:ln w="12700">
            <a:miter lim="400000"/>
          </a:ln>
        </p:spPr>
        <p:txBody>
          <a:bodyPr lIns="45719" rIns="45719" anchor="ctr"/>
          <a:lstStyle/>
          <a:p>
            <a:endParaRPr dirty="0"/>
          </a:p>
        </p:txBody>
      </p:sp>
      <p:sp>
        <p:nvSpPr>
          <p:cNvPr id="350" name="Shape 350"/>
          <p:cNvSpPr/>
          <p:nvPr/>
        </p:nvSpPr>
        <p:spPr>
          <a:xfrm>
            <a:off x="4722781" y="1855300"/>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Choose and Book</a:t>
            </a:r>
          </a:p>
          <a:p>
            <a:pPr algn="ctr">
              <a:lnSpc>
                <a:spcPct val="120000"/>
              </a:lnSpc>
              <a:defRPr sz="700">
                <a:solidFill>
                  <a:srgbClr val="FFFFFF"/>
                </a:solidFill>
                <a:latin typeface="Arial"/>
                <a:ea typeface="Arial"/>
                <a:cs typeface="Arial"/>
                <a:sym typeface="Arial"/>
              </a:defRPr>
            </a:pPr>
            <a:r>
              <a:rPr dirty="0"/>
              <a:t>via usual appointment request </a:t>
            </a:r>
            <a:br>
              <a:rPr dirty="0"/>
            </a:br>
            <a:r>
              <a:rPr dirty="0"/>
              <a:t>including the unique ref number</a:t>
            </a:r>
          </a:p>
        </p:txBody>
      </p:sp>
      <p:sp>
        <p:nvSpPr>
          <p:cNvPr id="351" name="Shape 351"/>
          <p:cNvSpPr/>
          <p:nvPr/>
        </p:nvSpPr>
        <p:spPr>
          <a:xfrm>
            <a:off x="634999" y="2504015"/>
            <a:ext cx="7874001" cy="381001"/>
          </a:xfrm>
          <a:prstGeom prst="roundRect">
            <a:avLst>
              <a:gd name="adj" fmla="val 10000"/>
            </a:avLst>
          </a:prstGeom>
          <a:solidFill>
            <a:srgbClr val="1C3175"/>
          </a:solidFill>
          <a:ln w="12700">
            <a:miter lim="400000"/>
          </a:ln>
        </p:spPr>
        <p:txBody>
          <a:bodyPr lIns="45719" rIns="45719" anchor="ctr"/>
          <a:lstStyle/>
          <a:p>
            <a:endParaRPr dirty="0"/>
          </a:p>
        </p:txBody>
      </p:sp>
      <p:sp>
        <p:nvSpPr>
          <p:cNvPr id="352" name="Shape 352"/>
          <p:cNvSpPr/>
          <p:nvPr/>
        </p:nvSpPr>
        <p:spPr>
          <a:xfrm>
            <a:off x="639731" y="2445589"/>
            <a:ext cx="7864538" cy="5078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900" b="1">
                <a:solidFill>
                  <a:srgbClr val="FFFFFF"/>
                </a:solidFill>
                <a:latin typeface="Sanchez"/>
                <a:ea typeface="Sanchez"/>
                <a:cs typeface="Sanchez"/>
                <a:sym typeface="Sanchez"/>
              </a:defRPr>
            </a:pPr>
            <a:r>
              <a:rPr lang="en-GB" dirty="0"/>
              <a:t>MSI</a:t>
            </a:r>
            <a:r>
              <a:rPr dirty="0"/>
              <a:t>UK One Call (Open 24hrs/7 days)</a:t>
            </a:r>
          </a:p>
          <a:p>
            <a:pPr algn="ctr">
              <a:defRPr sz="700">
                <a:solidFill>
                  <a:srgbClr val="FFFFFF"/>
                </a:solidFill>
                <a:latin typeface="Arial"/>
                <a:ea typeface="Arial"/>
                <a:cs typeface="Arial"/>
                <a:sym typeface="Arial"/>
              </a:defRPr>
            </a:pPr>
            <a:r>
              <a:rPr dirty="0"/>
              <a:t>0345 300 8090 </a:t>
            </a:r>
            <a:r>
              <a:rPr lang="en-GB" dirty="0"/>
              <a:t> </a:t>
            </a:r>
          </a:p>
          <a:p>
            <a:pPr algn="ctr">
              <a:defRPr sz="700">
                <a:solidFill>
                  <a:srgbClr val="FFFFFF"/>
                </a:solidFill>
                <a:latin typeface="Arial"/>
                <a:ea typeface="Arial"/>
                <a:cs typeface="Arial"/>
                <a:sym typeface="Arial"/>
              </a:defRPr>
            </a:pPr>
            <a:r>
              <a:rPr lang="en-GB" dirty="0"/>
              <a:t> </a:t>
            </a:r>
            <a:r>
              <a:rPr lang="en-GB" sz="1100" b="1" dirty="0"/>
              <a:t>Webchat </a:t>
            </a:r>
            <a:endParaRPr sz="1100" b="1" dirty="0"/>
          </a:p>
        </p:txBody>
      </p:sp>
      <p:sp>
        <p:nvSpPr>
          <p:cNvPr id="353" name="Shape 353"/>
          <p:cNvSpPr/>
          <p:nvPr/>
        </p:nvSpPr>
        <p:spPr>
          <a:xfrm>
            <a:off x="634999" y="3056501"/>
            <a:ext cx="1778001" cy="635001"/>
          </a:xfrm>
          <a:prstGeom prst="roundRect">
            <a:avLst>
              <a:gd name="adj" fmla="val 6000"/>
            </a:avLst>
          </a:prstGeom>
          <a:solidFill>
            <a:srgbClr val="009EE3"/>
          </a:solidFill>
          <a:ln w="12700">
            <a:miter lim="400000"/>
          </a:ln>
        </p:spPr>
        <p:txBody>
          <a:bodyPr lIns="45719" rIns="45719" anchor="ctr"/>
          <a:lstStyle/>
          <a:p>
            <a:endParaRPr dirty="0"/>
          </a:p>
        </p:txBody>
      </p:sp>
      <p:sp>
        <p:nvSpPr>
          <p:cNvPr id="354" name="Shape 354"/>
          <p:cNvSpPr/>
          <p:nvPr/>
        </p:nvSpPr>
        <p:spPr>
          <a:xfrm>
            <a:off x="639731" y="3140796"/>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Assessment and counselling </a:t>
            </a:r>
          </a:p>
          <a:p>
            <a:pPr algn="ctr">
              <a:lnSpc>
                <a:spcPct val="120000"/>
              </a:lnSpc>
              <a:defRPr sz="700">
                <a:solidFill>
                  <a:srgbClr val="FFFFFF"/>
                </a:solidFill>
                <a:latin typeface="Arial"/>
                <a:ea typeface="Arial"/>
                <a:cs typeface="Arial"/>
                <a:sym typeface="Arial"/>
              </a:defRPr>
            </a:pPr>
            <a:r>
              <a:rPr dirty="0"/>
              <a:t>All health Professionals </a:t>
            </a:r>
            <a:br>
              <a:rPr dirty="0"/>
            </a:br>
            <a:r>
              <a:rPr dirty="0"/>
              <a:t>can refer by phone</a:t>
            </a:r>
          </a:p>
        </p:txBody>
      </p:sp>
      <p:sp>
        <p:nvSpPr>
          <p:cNvPr id="355" name="Shape 355"/>
          <p:cNvSpPr/>
          <p:nvPr/>
        </p:nvSpPr>
        <p:spPr>
          <a:xfrm>
            <a:off x="6737350" y="3056501"/>
            <a:ext cx="1778000" cy="635001"/>
          </a:xfrm>
          <a:prstGeom prst="roundRect">
            <a:avLst>
              <a:gd name="adj" fmla="val 6000"/>
            </a:avLst>
          </a:prstGeom>
          <a:solidFill>
            <a:srgbClr val="009EE3"/>
          </a:solidFill>
          <a:ln w="12700">
            <a:miter lim="400000"/>
          </a:ln>
        </p:spPr>
        <p:txBody>
          <a:bodyPr lIns="45719" rIns="45719" anchor="ctr"/>
          <a:lstStyle/>
          <a:p>
            <a:endParaRPr dirty="0"/>
          </a:p>
        </p:txBody>
      </p:sp>
      <p:sp>
        <p:nvSpPr>
          <p:cNvPr id="356" name="Shape 356"/>
          <p:cNvSpPr/>
          <p:nvPr/>
        </p:nvSpPr>
        <p:spPr>
          <a:xfrm>
            <a:off x="6742081" y="3140796"/>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Miscarriage diagnosed</a:t>
            </a:r>
          </a:p>
          <a:p>
            <a:pPr algn="ctr">
              <a:lnSpc>
                <a:spcPct val="120000"/>
              </a:lnSpc>
              <a:defRPr sz="700">
                <a:solidFill>
                  <a:srgbClr val="FFFFFF"/>
                </a:solidFill>
                <a:latin typeface="Arial"/>
                <a:ea typeface="Arial"/>
                <a:cs typeface="Arial"/>
                <a:sym typeface="Arial"/>
              </a:defRPr>
            </a:pPr>
            <a:r>
              <a:rPr dirty="0"/>
              <a:t>Client is booked in for treatment or referred to NHS service</a:t>
            </a:r>
          </a:p>
        </p:txBody>
      </p:sp>
      <p:sp>
        <p:nvSpPr>
          <p:cNvPr id="357" name="Shape 357"/>
          <p:cNvSpPr/>
          <p:nvPr/>
        </p:nvSpPr>
        <p:spPr>
          <a:xfrm>
            <a:off x="2698750" y="3056501"/>
            <a:ext cx="1778000" cy="635001"/>
          </a:xfrm>
          <a:prstGeom prst="roundRect">
            <a:avLst>
              <a:gd name="adj" fmla="val 6000"/>
            </a:avLst>
          </a:prstGeom>
          <a:solidFill>
            <a:srgbClr val="009EE3"/>
          </a:solidFill>
          <a:ln w="12700">
            <a:miter lim="400000"/>
          </a:ln>
        </p:spPr>
        <p:txBody>
          <a:bodyPr lIns="45719" rIns="45719" anchor="ctr"/>
          <a:lstStyle/>
          <a:p>
            <a:endParaRPr dirty="0"/>
          </a:p>
        </p:txBody>
      </p:sp>
      <p:sp>
        <p:nvSpPr>
          <p:cNvPr id="358" name="Shape 358"/>
          <p:cNvSpPr/>
          <p:nvPr/>
        </p:nvSpPr>
        <p:spPr>
          <a:xfrm>
            <a:off x="2703481" y="3140796"/>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Continues with pregnancy</a:t>
            </a:r>
          </a:p>
          <a:p>
            <a:pPr algn="ctr">
              <a:lnSpc>
                <a:spcPct val="120000"/>
              </a:lnSpc>
              <a:defRPr sz="700">
                <a:solidFill>
                  <a:srgbClr val="FFFFFF"/>
                </a:solidFill>
                <a:latin typeface="Arial"/>
                <a:ea typeface="Arial"/>
                <a:cs typeface="Arial"/>
                <a:sym typeface="Arial"/>
              </a:defRPr>
            </a:pPr>
            <a:r>
              <a:rPr dirty="0"/>
              <a:t>Referred back to GP </a:t>
            </a:r>
            <a:br>
              <a:rPr dirty="0"/>
            </a:br>
            <a:r>
              <a:rPr dirty="0"/>
              <a:t>(with woman’s consent)</a:t>
            </a:r>
          </a:p>
        </p:txBody>
      </p:sp>
      <p:sp>
        <p:nvSpPr>
          <p:cNvPr id="359" name="Shape 359"/>
          <p:cNvSpPr/>
          <p:nvPr/>
        </p:nvSpPr>
        <p:spPr>
          <a:xfrm>
            <a:off x="4718050" y="3056501"/>
            <a:ext cx="1778000" cy="635001"/>
          </a:xfrm>
          <a:prstGeom prst="roundRect">
            <a:avLst>
              <a:gd name="adj" fmla="val 6000"/>
            </a:avLst>
          </a:prstGeom>
          <a:solidFill>
            <a:srgbClr val="009EE3"/>
          </a:solidFill>
          <a:ln w="12700">
            <a:miter lim="400000"/>
          </a:ln>
        </p:spPr>
        <p:txBody>
          <a:bodyPr lIns="45719" rIns="45719" anchor="ctr"/>
          <a:lstStyle/>
          <a:p>
            <a:endParaRPr dirty="0"/>
          </a:p>
        </p:txBody>
      </p:sp>
      <p:sp>
        <p:nvSpPr>
          <p:cNvPr id="360" name="Shape 360"/>
          <p:cNvSpPr/>
          <p:nvPr/>
        </p:nvSpPr>
        <p:spPr>
          <a:xfrm>
            <a:off x="4722781" y="3140796"/>
            <a:ext cx="1768537" cy="46641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Client not pregnant</a:t>
            </a:r>
          </a:p>
          <a:p>
            <a:pPr algn="ctr">
              <a:lnSpc>
                <a:spcPct val="120000"/>
              </a:lnSpc>
              <a:defRPr sz="700">
                <a:solidFill>
                  <a:srgbClr val="FFFFFF"/>
                </a:solidFill>
                <a:latin typeface="Arial"/>
                <a:ea typeface="Arial"/>
                <a:cs typeface="Arial"/>
                <a:sym typeface="Arial"/>
              </a:defRPr>
            </a:pPr>
            <a:r>
              <a:rPr dirty="0"/>
              <a:t>Contraception consultation, </a:t>
            </a:r>
            <a:br>
              <a:rPr dirty="0"/>
            </a:br>
            <a:r>
              <a:rPr dirty="0"/>
              <a:t>prescription and fitting</a:t>
            </a:r>
          </a:p>
        </p:txBody>
      </p:sp>
      <p:sp>
        <p:nvSpPr>
          <p:cNvPr id="361" name="Shape 361"/>
          <p:cNvSpPr/>
          <p:nvPr/>
        </p:nvSpPr>
        <p:spPr>
          <a:xfrm>
            <a:off x="634999" y="3873807"/>
            <a:ext cx="7874001" cy="381001"/>
          </a:xfrm>
          <a:prstGeom prst="roundRect">
            <a:avLst>
              <a:gd name="adj" fmla="val 10000"/>
            </a:avLst>
          </a:prstGeom>
          <a:solidFill>
            <a:srgbClr val="1C3175"/>
          </a:solidFill>
          <a:ln w="12700">
            <a:miter lim="400000"/>
          </a:ln>
        </p:spPr>
        <p:txBody>
          <a:bodyPr lIns="45719" rIns="45719" anchor="ctr"/>
          <a:lstStyle/>
          <a:p>
            <a:endParaRPr dirty="0"/>
          </a:p>
        </p:txBody>
      </p:sp>
      <p:sp>
        <p:nvSpPr>
          <p:cNvPr id="362" name="Shape 362"/>
          <p:cNvSpPr/>
          <p:nvPr/>
        </p:nvSpPr>
        <p:spPr>
          <a:xfrm>
            <a:off x="639731" y="3947375"/>
            <a:ext cx="7864538"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900" b="1">
                <a:solidFill>
                  <a:srgbClr val="FFFFFF"/>
                </a:solidFill>
                <a:latin typeface="Sanchez"/>
                <a:ea typeface="Sanchez"/>
                <a:cs typeface="Sanchez"/>
                <a:sym typeface="Sanchez"/>
              </a:defRPr>
            </a:pPr>
            <a:r>
              <a:rPr dirty="0"/>
              <a:t>STI Screening completed </a:t>
            </a:r>
            <a:r>
              <a:rPr b="0" dirty="0"/>
              <a:t>(Included in every consultation)</a:t>
            </a:r>
          </a:p>
        </p:txBody>
      </p:sp>
      <p:sp>
        <p:nvSpPr>
          <p:cNvPr id="363" name="Shape 363"/>
          <p:cNvSpPr/>
          <p:nvPr/>
        </p:nvSpPr>
        <p:spPr>
          <a:xfrm>
            <a:off x="634999" y="4446996"/>
            <a:ext cx="2078088" cy="1120141"/>
          </a:xfrm>
          <a:prstGeom prst="roundRect">
            <a:avLst>
              <a:gd name="adj" fmla="val 3401"/>
            </a:avLst>
          </a:prstGeom>
          <a:solidFill>
            <a:srgbClr val="009EE3"/>
          </a:solidFill>
          <a:ln w="12700">
            <a:miter lim="400000"/>
          </a:ln>
        </p:spPr>
        <p:txBody>
          <a:bodyPr lIns="45719" rIns="45719" anchor="ctr"/>
          <a:lstStyle/>
          <a:p>
            <a:endParaRPr dirty="0"/>
          </a:p>
        </p:txBody>
      </p:sp>
      <p:sp>
        <p:nvSpPr>
          <p:cNvPr id="364" name="Shape 364"/>
          <p:cNvSpPr/>
          <p:nvPr/>
        </p:nvSpPr>
        <p:spPr>
          <a:xfrm>
            <a:off x="639730" y="4568754"/>
            <a:ext cx="2068625" cy="106247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Early Medical Abortion (MA)</a:t>
            </a:r>
          </a:p>
          <a:p>
            <a:pPr algn="ctr">
              <a:lnSpc>
                <a:spcPct val="120000"/>
              </a:lnSpc>
              <a:defRPr sz="900" b="1">
                <a:solidFill>
                  <a:srgbClr val="FFFFFF"/>
                </a:solidFill>
                <a:latin typeface="Sanchez"/>
                <a:ea typeface="Sanchez"/>
                <a:cs typeface="Sanchez"/>
                <a:sym typeface="Sanchez"/>
              </a:defRPr>
            </a:pPr>
            <a:r>
              <a:rPr dirty="0"/>
              <a:t>Up to 9 weeks + </a:t>
            </a:r>
            <a:r>
              <a:rPr lang="en-GB" dirty="0"/>
              <a:t>6</a:t>
            </a:r>
            <a:r>
              <a:rPr dirty="0"/>
              <a:t> days gestation</a:t>
            </a:r>
          </a:p>
          <a:p>
            <a:pPr algn="ctr">
              <a:lnSpc>
                <a:spcPct val="120000"/>
              </a:lnSpc>
              <a:defRPr sz="700">
                <a:solidFill>
                  <a:srgbClr val="FFFFFF"/>
                </a:solidFill>
                <a:latin typeface="Sanchez"/>
                <a:ea typeface="Sanchez"/>
                <a:cs typeface="Sanchez"/>
                <a:sym typeface="Sanchez"/>
              </a:defRPr>
            </a:pPr>
            <a:r>
              <a:rPr dirty="0"/>
              <a:t>Scan to confirm gestation status</a:t>
            </a:r>
          </a:p>
          <a:p>
            <a:pPr algn="ctr">
              <a:lnSpc>
                <a:spcPct val="120000"/>
              </a:lnSpc>
              <a:defRPr sz="700">
                <a:solidFill>
                  <a:srgbClr val="FFFFFF"/>
                </a:solidFill>
                <a:latin typeface="Sanchez"/>
                <a:ea typeface="Sanchez"/>
                <a:cs typeface="Sanchez"/>
                <a:sym typeface="Sanchez"/>
              </a:defRPr>
            </a:pPr>
            <a:r>
              <a:rPr dirty="0"/>
              <a:t>(Attends twice) Tablet - </a:t>
            </a:r>
            <a:br>
              <a:rPr dirty="0"/>
            </a:br>
            <a:r>
              <a:rPr dirty="0"/>
              <a:t>Same day 6hr service or 48 hours later</a:t>
            </a:r>
            <a:endParaRPr lang="en-GB" dirty="0"/>
          </a:p>
          <a:p>
            <a:pPr algn="ctr">
              <a:lnSpc>
                <a:spcPct val="120000"/>
              </a:lnSpc>
              <a:defRPr sz="700">
                <a:solidFill>
                  <a:srgbClr val="FFFFFF"/>
                </a:solidFill>
                <a:latin typeface="Sanchez"/>
                <a:ea typeface="Sanchez"/>
                <a:cs typeface="Sanchez"/>
                <a:sym typeface="Sanchez"/>
              </a:defRPr>
            </a:pPr>
            <a:r>
              <a:rPr lang="en-GB" dirty="0"/>
              <a:t>Miso at home now offered</a:t>
            </a:r>
            <a:endParaRPr dirty="0"/>
          </a:p>
          <a:p>
            <a:pPr algn="ctr">
              <a:lnSpc>
                <a:spcPct val="120000"/>
              </a:lnSpc>
              <a:defRPr sz="700">
                <a:solidFill>
                  <a:srgbClr val="FFFFFF"/>
                </a:solidFill>
                <a:latin typeface="Sanchez"/>
                <a:ea typeface="Sanchez"/>
                <a:cs typeface="Sanchez"/>
                <a:sym typeface="Sanchez"/>
              </a:defRPr>
            </a:pPr>
            <a:endParaRPr dirty="0"/>
          </a:p>
        </p:txBody>
      </p:sp>
      <p:sp>
        <p:nvSpPr>
          <p:cNvPr id="365" name="Shape 365"/>
          <p:cNvSpPr/>
          <p:nvPr/>
        </p:nvSpPr>
        <p:spPr>
          <a:xfrm>
            <a:off x="2908299" y="4446996"/>
            <a:ext cx="3589438" cy="1120141"/>
          </a:xfrm>
          <a:prstGeom prst="roundRect">
            <a:avLst>
              <a:gd name="adj" fmla="val 2000"/>
            </a:avLst>
          </a:prstGeom>
          <a:solidFill>
            <a:srgbClr val="009EE3"/>
          </a:solidFill>
          <a:ln w="12700">
            <a:miter lim="400000"/>
          </a:ln>
        </p:spPr>
        <p:txBody>
          <a:bodyPr lIns="45719" rIns="45719" anchor="ctr"/>
          <a:lstStyle/>
          <a:p>
            <a:endParaRPr dirty="0"/>
          </a:p>
        </p:txBody>
      </p:sp>
      <p:sp>
        <p:nvSpPr>
          <p:cNvPr id="366" name="Shape 366"/>
          <p:cNvSpPr/>
          <p:nvPr/>
        </p:nvSpPr>
        <p:spPr>
          <a:xfrm>
            <a:off x="2903567" y="4568754"/>
            <a:ext cx="3579974" cy="80393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Surgical Abortion (SA)</a:t>
            </a:r>
          </a:p>
          <a:p>
            <a:pPr algn="ctr">
              <a:lnSpc>
                <a:spcPct val="120000"/>
              </a:lnSpc>
              <a:defRPr sz="900" b="1">
                <a:solidFill>
                  <a:srgbClr val="FFFFFF"/>
                </a:solidFill>
                <a:latin typeface="Sanchez"/>
                <a:ea typeface="Sanchez"/>
                <a:cs typeface="Sanchez"/>
                <a:sym typeface="Sanchez"/>
              </a:defRPr>
            </a:pPr>
            <a:r>
              <a:rPr dirty="0"/>
              <a:t>Up to 23 weeks + 6 days gestation (legal limit)</a:t>
            </a:r>
          </a:p>
          <a:p>
            <a:pPr algn="ctr">
              <a:lnSpc>
                <a:spcPct val="120000"/>
              </a:lnSpc>
              <a:defRPr sz="700">
                <a:solidFill>
                  <a:srgbClr val="FFFFFF"/>
                </a:solidFill>
                <a:latin typeface="Sanchez"/>
                <a:ea typeface="Sanchez"/>
                <a:cs typeface="Sanchez"/>
                <a:sym typeface="Sanchez"/>
              </a:defRPr>
            </a:pPr>
            <a:r>
              <a:rPr dirty="0"/>
              <a:t>Scan to confirm gestation status</a:t>
            </a:r>
          </a:p>
          <a:p>
            <a:pPr algn="ctr">
              <a:lnSpc>
                <a:spcPct val="120000"/>
              </a:lnSpc>
              <a:defRPr sz="700">
                <a:solidFill>
                  <a:srgbClr val="FFFFFF"/>
                </a:solidFill>
                <a:latin typeface="Sanchez"/>
                <a:ea typeface="Sanchez"/>
                <a:cs typeface="Sanchez"/>
                <a:sym typeface="Sanchez"/>
              </a:defRPr>
            </a:pPr>
            <a:r>
              <a:rPr dirty="0"/>
              <a:t>1 day procedure and recovery</a:t>
            </a:r>
          </a:p>
          <a:p>
            <a:pPr marL="63500" algn="ctr">
              <a:lnSpc>
                <a:spcPct val="120000"/>
              </a:lnSpc>
              <a:defRPr sz="700">
                <a:solidFill>
                  <a:srgbClr val="FFFFFF"/>
                </a:solidFill>
                <a:latin typeface="Sanchez"/>
                <a:ea typeface="Sanchez"/>
                <a:cs typeface="Sanchez"/>
                <a:sym typeface="Sanchez"/>
              </a:defRPr>
            </a:pPr>
            <a:endParaRPr dirty="0"/>
          </a:p>
        </p:txBody>
      </p:sp>
      <p:sp>
        <p:nvSpPr>
          <p:cNvPr id="367" name="Shape 367"/>
          <p:cNvSpPr/>
          <p:nvPr/>
        </p:nvSpPr>
        <p:spPr>
          <a:xfrm>
            <a:off x="6637467" y="4435576"/>
            <a:ext cx="1866802" cy="1120141"/>
          </a:xfrm>
          <a:prstGeom prst="roundRect">
            <a:avLst>
              <a:gd name="adj" fmla="val 2809"/>
            </a:avLst>
          </a:prstGeom>
          <a:solidFill>
            <a:srgbClr val="009EE3"/>
          </a:solidFill>
          <a:ln w="12700">
            <a:miter lim="400000"/>
          </a:ln>
        </p:spPr>
        <p:txBody>
          <a:bodyPr lIns="45719" rIns="45719" anchor="ctr"/>
          <a:lstStyle/>
          <a:p>
            <a:endParaRPr dirty="0"/>
          </a:p>
        </p:txBody>
      </p:sp>
      <p:sp>
        <p:nvSpPr>
          <p:cNvPr id="368" name="Shape 368"/>
          <p:cNvSpPr/>
          <p:nvPr/>
        </p:nvSpPr>
        <p:spPr>
          <a:xfrm>
            <a:off x="6646931" y="4568754"/>
            <a:ext cx="1857338" cy="76700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20000"/>
              </a:lnSpc>
              <a:defRPr sz="900" b="1">
                <a:solidFill>
                  <a:srgbClr val="FFFFFF"/>
                </a:solidFill>
                <a:latin typeface="Sanchez"/>
                <a:ea typeface="Sanchez"/>
                <a:cs typeface="Sanchez"/>
                <a:sym typeface="Sanchez"/>
              </a:defRPr>
            </a:pPr>
            <a:r>
              <a:rPr dirty="0"/>
              <a:t>Special Case</a:t>
            </a:r>
          </a:p>
          <a:p>
            <a:pPr algn="ctr">
              <a:lnSpc>
                <a:spcPct val="120000"/>
              </a:lnSpc>
              <a:defRPr sz="700">
                <a:solidFill>
                  <a:srgbClr val="FFFFFF"/>
                </a:solidFill>
                <a:latin typeface="Sanchez"/>
                <a:ea typeface="Sanchez"/>
                <a:cs typeface="Sanchez"/>
                <a:sym typeface="Sanchez"/>
              </a:defRPr>
            </a:pPr>
            <a:r>
              <a:rPr dirty="0"/>
              <a:t>Other facility if treatment is complex</a:t>
            </a:r>
          </a:p>
          <a:p>
            <a:pPr algn="ctr">
              <a:lnSpc>
                <a:spcPct val="120000"/>
              </a:lnSpc>
              <a:defRPr sz="700">
                <a:solidFill>
                  <a:srgbClr val="FFFFFF"/>
                </a:solidFill>
                <a:latin typeface="Sanchez"/>
                <a:ea typeface="Sanchez"/>
                <a:cs typeface="Sanchez"/>
                <a:sym typeface="Sanchez"/>
              </a:defRPr>
            </a:pPr>
            <a:r>
              <a:rPr dirty="0"/>
              <a:t>or</a:t>
            </a:r>
          </a:p>
          <a:p>
            <a:pPr algn="ctr">
              <a:lnSpc>
                <a:spcPct val="120000"/>
              </a:lnSpc>
              <a:defRPr sz="700">
                <a:solidFill>
                  <a:srgbClr val="FFFFFF"/>
                </a:solidFill>
                <a:latin typeface="Sanchez"/>
                <a:ea typeface="Sanchez"/>
                <a:cs typeface="Sanchez"/>
                <a:sym typeface="Sanchez"/>
              </a:defRPr>
            </a:pPr>
            <a:r>
              <a:rPr dirty="0"/>
              <a:t>Referral to Early Pregnancy Unit at local hospital if Ectopic Pregnancy suspected</a:t>
            </a:r>
          </a:p>
        </p:txBody>
      </p:sp>
      <p:sp>
        <p:nvSpPr>
          <p:cNvPr id="41" name="Shape 361">
            <a:extLst>
              <a:ext uri="{FF2B5EF4-FFF2-40B4-BE49-F238E27FC236}">
                <a16:creationId xmlns:a16="http://schemas.microsoft.com/office/drawing/2014/main" id="{75A92FEA-9349-4051-B5E2-1E166FDE352A}"/>
              </a:ext>
            </a:extLst>
          </p:cNvPr>
          <p:cNvSpPr/>
          <p:nvPr/>
        </p:nvSpPr>
        <p:spPr>
          <a:xfrm>
            <a:off x="641350" y="5690582"/>
            <a:ext cx="7708984" cy="1021348"/>
          </a:xfrm>
          <a:prstGeom prst="roundRect">
            <a:avLst>
              <a:gd name="adj" fmla="val 10000"/>
            </a:avLst>
          </a:prstGeom>
          <a:solidFill>
            <a:srgbClr val="1C3175"/>
          </a:solidFill>
          <a:ln w="12700">
            <a:miter lim="400000"/>
          </a:ln>
        </p:spPr>
        <p:txBody>
          <a:bodyPr lIns="45719" rIns="45719" anchor="ctr"/>
          <a:lstStyle/>
          <a:p>
            <a:pPr marL="127000" algn="ctr">
              <a:lnSpc>
                <a:spcPct val="120000"/>
              </a:lnSpc>
              <a:defRPr sz="700" b="1">
                <a:solidFill>
                  <a:srgbClr val="FFFFFF"/>
                </a:solidFill>
                <a:latin typeface="Sanchez"/>
                <a:ea typeface="Sanchez"/>
                <a:cs typeface="Sanchez"/>
                <a:sym typeface="Sanchez"/>
              </a:defRPr>
            </a:pPr>
            <a:r>
              <a:rPr lang="en-GB" dirty="0"/>
              <a:t>Other components</a:t>
            </a:r>
          </a:p>
          <a:p>
            <a:pPr marL="233947" indent="-106947" algn="ctr">
              <a:lnSpc>
                <a:spcPct val="120000"/>
              </a:lnSpc>
              <a:buSzPct val="100000"/>
              <a:buAutoNum type="arabicPeriod"/>
              <a:defRPr sz="700">
                <a:solidFill>
                  <a:srgbClr val="FFFFFF"/>
                </a:solidFill>
                <a:latin typeface="Sanchez"/>
                <a:ea typeface="Sanchez"/>
                <a:cs typeface="Sanchez"/>
                <a:sym typeface="Sanchez"/>
              </a:defRPr>
            </a:pPr>
            <a:r>
              <a:rPr lang="en-GB" dirty="0"/>
              <a:t>Contraception prescribed and fitted</a:t>
            </a:r>
          </a:p>
          <a:p>
            <a:pPr marL="233947" indent="-106947" algn="ctr">
              <a:lnSpc>
                <a:spcPct val="120000"/>
              </a:lnSpc>
              <a:buSzPct val="100000"/>
              <a:buAutoNum type="arabicPeriod"/>
              <a:defRPr sz="700">
                <a:solidFill>
                  <a:srgbClr val="FFFFFF"/>
                </a:solidFill>
                <a:latin typeface="Sanchez"/>
                <a:ea typeface="Sanchez"/>
                <a:cs typeface="Sanchez"/>
                <a:sym typeface="Sanchez"/>
              </a:defRPr>
            </a:pPr>
            <a:r>
              <a:rPr lang="en-GB" dirty="0"/>
              <a:t>Onward referral to CASH/GUM when required</a:t>
            </a:r>
          </a:p>
          <a:p>
            <a:pPr marL="233947" indent="-106947" algn="ctr">
              <a:lnSpc>
                <a:spcPct val="120000"/>
              </a:lnSpc>
              <a:buSzPct val="100000"/>
              <a:buAutoNum type="arabicPeriod"/>
              <a:defRPr sz="700">
                <a:solidFill>
                  <a:srgbClr val="FFFFFF"/>
                </a:solidFill>
                <a:latin typeface="Sanchez"/>
                <a:ea typeface="Sanchez"/>
                <a:cs typeface="Sanchez"/>
                <a:sym typeface="Sanchez"/>
              </a:defRPr>
            </a:pPr>
            <a:r>
              <a:rPr lang="en-GB" dirty="0"/>
              <a:t>Client discharged with access to 24hr aftercare and advice line</a:t>
            </a:r>
          </a:p>
          <a:p>
            <a:pPr marL="233947" indent="-106947" algn="ctr">
              <a:lnSpc>
                <a:spcPct val="120000"/>
              </a:lnSpc>
              <a:buSzPct val="100000"/>
              <a:buAutoNum type="arabicPeriod"/>
              <a:defRPr sz="700">
                <a:solidFill>
                  <a:srgbClr val="FFFFFF"/>
                </a:solidFill>
                <a:latin typeface="Sanchez"/>
                <a:ea typeface="Sanchez"/>
                <a:cs typeface="Sanchez"/>
                <a:sym typeface="Sanchez"/>
              </a:defRPr>
            </a:pPr>
            <a:r>
              <a:rPr lang="en-GB" dirty="0"/>
              <a:t>Post treatment counselling offered </a:t>
            </a:r>
            <a:br>
              <a:rPr lang="en-GB" dirty="0"/>
            </a:br>
            <a:r>
              <a:rPr lang="en-GB" dirty="0"/>
              <a:t>(Face to Face or Telephone appointments offered)</a:t>
            </a:r>
          </a:p>
        </p:txBody>
      </p:sp>
    </p:spTree>
    <p:extLst>
      <p:ext uri="{BB962C8B-B14F-4D97-AF65-F5344CB8AC3E}">
        <p14:creationId xmlns:p14="http://schemas.microsoft.com/office/powerpoint/2010/main" val="37065187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058E-8D62-4C34-BDDB-C22FEEDAB4C7}"/>
              </a:ext>
            </a:extLst>
          </p:cNvPr>
          <p:cNvSpPr>
            <a:spLocks noGrp="1"/>
          </p:cNvSpPr>
          <p:nvPr>
            <p:ph type="ctrTitle"/>
          </p:nvPr>
        </p:nvSpPr>
        <p:spPr>
          <a:xfrm>
            <a:off x="685800" y="548681"/>
            <a:ext cx="7772400" cy="1224135"/>
          </a:xfrm>
        </p:spPr>
        <p:txBody>
          <a:bodyPr/>
          <a:lstStyle/>
          <a:p>
            <a:pPr algn="ctr"/>
            <a:r>
              <a:rPr lang="en-GB" sz="7200" dirty="0">
                <a:solidFill>
                  <a:schemeClr val="bg1"/>
                </a:solidFill>
              </a:rPr>
              <a:t>Contraception </a:t>
            </a:r>
            <a:br>
              <a:rPr lang="en-GB" sz="7200" dirty="0">
                <a:solidFill>
                  <a:schemeClr val="bg1"/>
                </a:solidFill>
              </a:rPr>
            </a:br>
            <a:br>
              <a:rPr lang="en-GB" sz="7200" dirty="0">
                <a:solidFill>
                  <a:schemeClr val="bg1"/>
                </a:solidFill>
              </a:rPr>
            </a:br>
            <a:r>
              <a:rPr lang="en-GB" sz="7200" dirty="0">
                <a:solidFill>
                  <a:schemeClr val="bg1"/>
                </a:solidFill>
              </a:rPr>
              <a:t>STI testing</a:t>
            </a:r>
            <a:br>
              <a:rPr lang="en-GB" sz="7200" dirty="0">
                <a:solidFill>
                  <a:schemeClr val="bg1"/>
                </a:solidFill>
              </a:rPr>
            </a:br>
            <a:br>
              <a:rPr lang="en-GB" sz="7200" dirty="0">
                <a:solidFill>
                  <a:schemeClr val="bg1"/>
                </a:solidFill>
              </a:rPr>
            </a:br>
            <a:r>
              <a:rPr lang="en-GB" sz="7200" dirty="0">
                <a:solidFill>
                  <a:schemeClr val="bg1"/>
                </a:solidFill>
              </a:rPr>
              <a:t>Counselling </a:t>
            </a:r>
          </a:p>
        </p:txBody>
      </p:sp>
      <p:sp>
        <p:nvSpPr>
          <p:cNvPr id="3" name="Subtitle 2">
            <a:extLst>
              <a:ext uri="{FF2B5EF4-FFF2-40B4-BE49-F238E27FC236}">
                <a16:creationId xmlns:a16="http://schemas.microsoft.com/office/drawing/2014/main" id="{E1D76B21-E91B-414D-9CD9-136F758C9794}"/>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3637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Custom 1">
      <a:dk1>
        <a:srgbClr val="283573"/>
      </a:dk1>
      <a:lt1>
        <a:srgbClr val="FFFFFF"/>
      </a:lt1>
      <a:dk2>
        <a:srgbClr val="009FDA"/>
      </a:dk2>
      <a:lt2>
        <a:srgbClr val="858585"/>
      </a:lt2>
      <a:accent1>
        <a:srgbClr val="D7E6F8"/>
      </a:accent1>
      <a:accent2>
        <a:srgbClr val="BE0069"/>
      </a:accent2>
      <a:accent3>
        <a:srgbClr val="F2CD3A"/>
      </a:accent3>
      <a:accent4>
        <a:srgbClr val="C3CD2A"/>
      </a:accent4>
      <a:accent5>
        <a:srgbClr val="9ECDF0"/>
      </a:accent5>
      <a:accent6>
        <a:srgbClr val="636463"/>
      </a:accent6>
      <a:hlink>
        <a:srgbClr val="0091D1"/>
      </a:hlink>
      <a:folHlink>
        <a:srgbClr val="9DCD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I Template - Arial.potx [Read-Only]" id="{168117DE-BA10-4F1F-8BB9-6D3E405676DD}" vid="{B9EAAEC1-11E2-4963-AD8C-D90D22D0EB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7B6BE4EC43AF4C88CE007E808EF65B" ma:contentTypeVersion="12" ma:contentTypeDescription="Create a new document." ma:contentTypeScope="" ma:versionID="f78dc7a70b73d2415d7944317af15e80">
  <xsd:schema xmlns:xsd="http://www.w3.org/2001/XMLSchema" xmlns:xs="http://www.w3.org/2001/XMLSchema" xmlns:p="http://schemas.microsoft.com/office/2006/metadata/properties" xmlns:ns3="90e8a975-942a-48f3-8398-9381e5618ed8" xmlns:ns4="c31bc5c3-004c-4726-9436-593e72c2510a" targetNamespace="http://schemas.microsoft.com/office/2006/metadata/properties" ma:root="true" ma:fieldsID="695fee5415a3b45a183c9806a12b38dc" ns3:_="" ns4:_="">
    <xsd:import namespace="90e8a975-942a-48f3-8398-9381e5618ed8"/>
    <xsd:import namespace="c31bc5c3-004c-4726-9436-593e72c2510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8a975-942a-48f3-8398-9381e5618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bc5c3-004c-4726-9436-593e72c251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31bc5c3-004c-4726-9436-593e72c2510a">
      <UserInfo>
        <DisplayName>Craig Doyle</DisplayName>
        <AccountId>433</AccountId>
        <AccountType/>
      </UserInfo>
      <UserInfo>
        <DisplayName>Alice Macaskie</DisplayName>
        <AccountId>146</AccountId>
        <AccountType/>
      </UserInfo>
      <UserInfo>
        <DisplayName>Albanne McCleave</DisplayName>
        <AccountId>59</AccountId>
        <AccountType/>
      </UserInfo>
      <UserInfo>
        <DisplayName>Julia Hogan</DisplayName>
        <AccountId>434</AccountId>
        <AccountType/>
      </UserInfo>
      <UserInfo>
        <DisplayName>Angela Jones</DisplayName>
        <AccountId>435</AccountId>
        <AccountType/>
      </UserInfo>
      <UserInfo>
        <DisplayName>Jane Pollock</DisplayName>
        <AccountId>436</AccountId>
        <AccountType/>
      </UserInfo>
    </SharedWithUsers>
  </documentManagement>
</p:properties>
</file>

<file path=customXml/itemProps1.xml><?xml version="1.0" encoding="utf-8"?>
<ds:datastoreItem xmlns:ds="http://schemas.openxmlformats.org/officeDocument/2006/customXml" ds:itemID="{A25C2291-E0C6-425E-9249-93EC4D934DE4}">
  <ds:schemaRefs>
    <ds:schemaRef ds:uri="http://schemas.microsoft.com/sharepoint/v3/contenttype/forms"/>
  </ds:schemaRefs>
</ds:datastoreItem>
</file>

<file path=customXml/itemProps2.xml><?xml version="1.0" encoding="utf-8"?>
<ds:datastoreItem xmlns:ds="http://schemas.openxmlformats.org/officeDocument/2006/customXml" ds:itemID="{2262A749-330B-41BD-B351-9957E4E18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8a975-942a-48f3-8398-9381e5618ed8"/>
    <ds:schemaRef ds:uri="c31bc5c3-004c-4726-9436-593e72c251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3BB02A-5170-4044-8586-F67668EB32C6}">
  <ds:schemaRefs>
    <ds:schemaRef ds:uri="http://schemas.microsoft.com/office/2006/metadata/properties"/>
    <ds:schemaRef ds:uri="http://schemas.microsoft.com/office/infopath/2007/PartnerControls"/>
    <ds:schemaRef ds:uri="c31bc5c3-004c-4726-9436-593e72c2510a"/>
  </ds:schemaRefs>
</ds:datastoreItem>
</file>

<file path=docProps/app.xml><?xml version="1.0" encoding="utf-8"?>
<Properties xmlns="http://schemas.openxmlformats.org/officeDocument/2006/extended-properties" xmlns:vt="http://schemas.openxmlformats.org/officeDocument/2006/docPropsVTypes">
  <TotalTime>16492</TotalTime>
  <Words>598</Words>
  <Application>Microsoft Office PowerPoint</Application>
  <PresentationFormat>On-screen Show (4:3)</PresentationFormat>
  <Paragraphs>144</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 Narrow</vt:lpstr>
      <vt:lpstr>Calibri</vt:lpstr>
      <vt:lpstr>Sanchez</vt:lpstr>
      <vt:lpstr>Sanchez Bold</vt:lpstr>
      <vt:lpstr>Times New Roman</vt:lpstr>
      <vt:lpstr>Office Theme</vt:lpstr>
      <vt:lpstr>9_Office Theme</vt:lpstr>
      <vt:lpstr>PowerPoint Presentation</vt:lpstr>
      <vt:lpstr>We are MSI Reproductive Choices MSIUK</vt:lpstr>
      <vt:lpstr>Marie Stopes International              working in: </vt:lpstr>
      <vt:lpstr>PowerPoint Presentation</vt:lpstr>
      <vt:lpstr>PowerPoint Presentation</vt:lpstr>
      <vt:lpstr>Abortion Services are Self Referral </vt:lpstr>
      <vt:lpstr> </vt:lpstr>
      <vt:lpstr>PowerPoint Presentation</vt:lpstr>
      <vt:lpstr>Contraception   STI testing  Counselling </vt:lpstr>
      <vt:lpstr>PowerPoint Presentation</vt:lpstr>
    </vt:vector>
  </TitlesOfParts>
  <Company>Mariestopes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Vix Proctor</dc:creator>
  <cp:lastModifiedBy>Angela Keane</cp:lastModifiedBy>
  <cp:revision>416</cp:revision>
  <cp:lastPrinted>2017-05-23T18:30:02Z</cp:lastPrinted>
  <dcterms:created xsi:type="dcterms:W3CDTF">2016-05-13T08:52:45Z</dcterms:created>
  <dcterms:modified xsi:type="dcterms:W3CDTF">2024-01-29T11:36:23Z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0x010100537B6BE4EC43AF4C88CE007E808EF65B</vt:lpwstr>
  </property>
  <property fmtid="{D5CDD505-2E9C-101B-9397-08002B2CF9AE}" pid="3" name="Order">
    <vt:r8>4574500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