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webextensions/taskpanes.xml" ContentType="application/vnd.ms-office.webextensiontaskpanes+xml"/>
  <Override PartName="/ppt/webextensions/webextension1.xml" ContentType="application/vnd.ms-office.webextens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theme/themeOverride1.xml" ContentType="application/vnd.openxmlformats-officedocument.themeOverr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theme/themeOverride2.xml" ContentType="application/vnd.openxmlformats-officedocument.themeOverride+xml"/>
  <Override PartName="/ppt/notesSlides/notesSlide3.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theme/themeOverride3.xml" ContentType="application/vnd.openxmlformats-officedocument.themeOverride+xml"/>
  <Override PartName="/ppt/notesSlides/notesSlide4.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notesSlides/notesSlide5.xml" ContentType="application/vnd.openxmlformats-officedocument.presentationml.notesSlide+xml"/>
  <Override PartName="/ppt/notesSlides/notesSlide6.xml" ContentType="application/vnd.openxmlformats-officedocument.presentationml.notesSlide+xml"/>
  <Override PartName="/ppt/theme/themeOverride4.xml" ContentType="application/vnd.openxmlformats-officedocument.themeOverr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thumbnail" Target="docProps/thumbnail.jpeg"/><Relationship Id="rId2" Type="http://schemas.openxmlformats.org/officeDocument/2006/relationships/officeDocument" Target="ppt/presentation.xml"/><Relationship Id="rId1" Type="http://schemas.microsoft.com/office/2011/relationships/webextensiontaskpanes" Target="ppt/webextensions/taskpanes.xml"/><Relationship Id="rId5" Type="http://schemas.openxmlformats.org/officeDocument/2006/relationships/extended-properties" Target="docProps/app.xml"/><Relationship Id="rId4" Type="http://schemas.openxmlformats.org/package/2006/relationships/metadata/core-properties" Target="docProps/core.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74" r:id="rId1"/>
  </p:sldMasterIdLst>
  <p:notesMasterIdLst>
    <p:notesMasterId r:id="rId10"/>
  </p:notesMasterIdLst>
  <p:sldIdLst>
    <p:sldId id="264" r:id="rId2"/>
    <p:sldId id="261" r:id="rId3"/>
    <p:sldId id="259" r:id="rId4"/>
    <p:sldId id="266" r:id="rId5"/>
    <p:sldId id="260" r:id="rId6"/>
    <p:sldId id="267" r:id="rId7"/>
    <p:sldId id="257" r:id="rId8"/>
    <p:sldId id="262"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9F5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14" autoAdjust="0"/>
    <p:restoredTop sz="77328" autoAdjust="0"/>
  </p:normalViewPr>
  <p:slideViewPr>
    <p:cSldViewPr snapToGrid="0">
      <p:cViewPr varScale="1">
        <p:scale>
          <a:sx n="84" d="100"/>
          <a:sy n="84" d="100"/>
        </p:scale>
        <p:origin x="1548" y="12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92FD28E-FBBE-4C28-B2AE-DC98FBB5E633}" type="doc">
      <dgm:prSet loTypeId="urn:microsoft.com/office/officeart/2005/8/layout/default" loCatId="list" qsTypeId="urn:microsoft.com/office/officeart/2005/8/quickstyle/simple2" qsCatId="simple" csTypeId="urn:microsoft.com/office/officeart/2005/8/colors/accent1_1" csCatId="accent1" phldr="1"/>
      <dgm:spPr/>
      <dgm:t>
        <a:bodyPr/>
        <a:lstStyle/>
        <a:p>
          <a:endParaRPr lang="en-US"/>
        </a:p>
      </dgm:t>
    </dgm:pt>
    <dgm:pt modelId="{DD01A38B-43A4-46CC-9300-B54241DC02CE}">
      <dgm:prSet/>
      <dgm:spPr/>
      <dgm:t>
        <a:bodyPr/>
        <a:lstStyle/>
        <a:p>
          <a:r>
            <a:rPr lang="en-GB" dirty="0"/>
            <a:t>BEST Events – presentations and videos</a:t>
          </a:r>
          <a:r>
            <a:rPr lang="en-US" dirty="0"/>
            <a:t> </a:t>
          </a:r>
        </a:p>
      </dgm:t>
    </dgm:pt>
    <dgm:pt modelId="{6170F15F-42A7-4075-A5AD-40AD5F31A28B}" type="parTrans" cxnId="{E7A9E216-1EFD-48F0-8384-C72538A29838}">
      <dgm:prSet/>
      <dgm:spPr/>
      <dgm:t>
        <a:bodyPr/>
        <a:lstStyle/>
        <a:p>
          <a:endParaRPr lang="en-US"/>
        </a:p>
      </dgm:t>
    </dgm:pt>
    <dgm:pt modelId="{67A7AE73-CE16-4AFB-89D0-0F602E9C9FC0}" type="sibTrans" cxnId="{E7A9E216-1EFD-48F0-8384-C72538A29838}">
      <dgm:prSet/>
      <dgm:spPr/>
      <dgm:t>
        <a:bodyPr/>
        <a:lstStyle/>
        <a:p>
          <a:endParaRPr lang="en-US"/>
        </a:p>
      </dgm:t>
    </dgm:pt>
    <dgm:pt modelId="{AD5A11A1-64CE-46FE-89EB-B971EC048C65}">
      <dgm:prSet/>
      <dgm:spPr/>
      <dgm:t>
        <a:bodyPr/>
        <a:lstStyle/>
        <a:p>
          <a:r>
            <a:rPr lang="en-GB"/>
            <a:t>Referral criteria and investigation forms - 197</a:t>
          </a:r>
          <a:r>
            <a:rPr lang="en-US"/>
            <a:t> </a:t>
          </a:r>
        </a:p>
      </dgm:t>
    </dgm:pt>
    <dgm:pt modelId="{A83937E7-325C-42CD-8EB5-F0AAF14BC936}" type="parTrans" cxnId="{93170D63-D985-4EBF-BE02-3E38F2419525}">
      <dgm:prSet/>
      <dgm:spPr/>
      <dgm:t>
        <a:bodyPr/>
        <a:lstStyle/>
        <a:p>
          <a:endParaRPr lang="en-US"/>
        </a:p>
      </dgm:t>
    </dgm:pt>
    <dgm:pt modelId="{36F383A6-9562-4242-A17A-0CC70A47834E}" type="sibTrans" cxnId="{93170D63-D985-4EBF-BE02-3E38F2419525}">
      <dgm:prSet/>
      <dgm:spPr/>
      <dgm:t>
        <a:bodyPr/>
        <a:lstStyle/>
        <a:p>
          <a:endParaRPr lang="en-US"/>
        </a:p>
      </dgm:t>
    </dgm:pt>
    <dgm:pt modelId="{03929F98-9BA3-4040-AA71-859C97EA31E0}">
      <dgm:prSet/>
      <dgm:spPr/>
      <dgm:t>
        <a:bodyPr/>
        <a:lstStyle/>
        <a:p>
          <a:r>
            <a:rPr lang="en-GB" dirty="0"/>
            <a:t>eBMJ courses </a:t>
          </a:r>
        </a:p>
        <a:p>
          <a:r>
            <a:rPr lang="en-GB" dirty="0"/>
            <a:t>- 413</a:t>
          </a:r>
          <a:r>
            <a:rPr lang="en-US" dirty="0"/>
            <a:t> </a:t>
          </a:r>
        </a:p>
      </dgm:t>
    </dgm:pt>
    <dgm:pt modelId="{E6AA146B-36C9-4F3F-A8C6-F3A2B9BCC9BF}" type="parTrans" cxnId="{BAF9CDC2-871F-4842-A4DE-999F7084BE0A}">
      <dgm:prSet/>
      <dgm:spPr/>
      <dgm:t>
        <a:bodyPr/>
        <a:lstStyle/>
        <a:p>
          <a:endParaRPr lang="en-US"/>
        </a:p>
      </dgm:t>
    </dgm:pt>
    <dgm:pt modelId="{E609C93C-87F2-414E-9471-B814404E2822}" type="sibTrans" cxnId="{BAF9CDC2-871F-4842-A4DE-999F7084BE0A}">
      <dgm:prSet/>
      <dgm:spPr/>
      <dgm:t>
        <a:bodyPr/>
        <a:lstStyle/>
        <a:p>
          <a:endParaRPr lang="en-US"/>
        </a:p>
      </dgm:t>
    </dgm:pt>
    <dgm:pt modelId="{51981922-F6D6-40D6-AF3A-6EF36B61957B}">
      <dgm:prSet/>
      <dgm:spPr/>
      <dgm:t>
        <a:bodyPr/>
        <a:lstStyle/>
        <a:p>
          <a:r>
            <a:rPr lang="en-GB" dirty="0"/>
            <a:t>Patient information sheets </a:t>
          </a:r>
        </a:p>
        <a:p>
          <a:r>
            <a:rPr lang="en-GB" dirty="0"/>
            <a:t>- 436</a:t>
          </a:r>
          <a:r>
            <a:rPr lang="en-US" dirty="0"/>
            <a:t> </a:t>
          </a:r>
        </a:p>
      </dgm:t>
    </dgm:pt>
    <dgm:pt modelId="{8AAA7DAD-CADB-4002-BDF1-D1246AB18DD1}" type="parTrans" cxnId="{CFA8998B-878C-4C51-AECC-B19ADEB4D9D4}">
      <dgm:prSet/>
      <dgm:spPr/>
      <dgm:t>
        <a:bodyPr/>
        <a:lstStyle/>
        <a:p>
          <a:endParaRPr lang="en-US"/>
        </a:p>
      </dgm:t>
    </dgm:pt>
    <dgm:pt modelId="{6D1077AA-2583-47D1-A993-A37E9A1AA112}" type="sibTrans" cxnId="{CFA8998B-878C-4C51-AECC-B19ADEB4D9D4}">
      <dgm:prSet/>
      <dgm:spPr/>
      <dgm:t>
        <a:bodyPr/>
        <a:lstStyle/>
        <a:p>
          <a:endParaRPr lang="en-US"/>
        </a:p>
      </dgm:t>
    </dgm:pt>
    <dgm:pt modelId="{2FABDF49-9C7A-4C3B-8CAB-01BA540F5860}">
      <dgm:prSet/>
      <dgm:spPr/>
      <dgm:t>
        <a:bodyPr/>
        <a:lstStyle/>
        <a:p>
          <a:r>
            <a:rPr lang="en-GB" dirty="0"/>
            <a:t>Diagnostic tools </a:t>
          </a:r>
        </a:p>
        <a:p>
          <a:r>
            <a:rPr lang="en-GB" dirty="0"/>
            <a:t>- 100</a:t>
          </a:r>
          <a:r>
            <a:rPr lang="en-US" dirty="0"/>
            <a:t> </a:t>
          </a:r>
        </a:p>
      </dgm:t>
    </dgm:pt>
    <dgm:pt modelId="{BF1C6F22-93AD-4B4F-B32A-E71754B95493}" type="parTrans" cxnId="{782E8B5F-B0AA-417F-AEE3-DF9595A98FDC}">
      <dgm:prSet/>
      <dgm:spPr/>
      <dgm:t>
        <a:bodyPr/>
        <a:lstStyle/>
        <a:p>
          <a:endParaRPr lang="en-US"/>
        </a:p>
      </dgm:t>
    </dgm:pt>
    <dgm:pt modelId="{C45FA024-6596-43E3-9C5B-D272D4023C57}" type="sibTrans" cxnId="{782E8B5F-B0AA-417F-AEE3-DF9595A98FDC}">
      <dgm:prSet/>
      <dgm:spPr/>
      <dgm:t>
        <a:bodyPr/>
        <a:lstStyle/>
        <a:p>
          <a:endParaRPr lang="en-US"/>
        </a:p>
      </dgm:t>
    </dgm:pt>
    <dgm:pt modelId="{623C7B0B-E0A6-4713-8DB2-EB6F54D299C3}">
      <dgm:prSet/>
      <dgm:spPr/>
      <dgm:t>
        <a:bodyPr/>
        <a:lstStyle/>
        <a:p>
          <a:r>
            <a:rPr lang="en-GB" dirty="0"/>
            <a:t>National guidelines and pathways </a:t>
          </a:r>
        </a:p>
        <a:p>
          <a:r>
            <a:rPr lang="en-GB" dirty="0"/>
            <a:t>- 145</a:t>
          </a:r>
          <a:r>
            <a:rPr lang="en-US" dirty="0"/>
            <a:t> </a:t>
          </a:r>
        </a:p>
      </dgm:t>
    </dgm:pt>
    <dgm:pt modelId="{C71266A6-FD61-432F-8774-99AABC8DA217}" type="parTrans" cxnId="{4D10A37E-F0BE-423F-BEFA-A25ABFD1634E}">
      <dgm:prSet/>
      <dgm:spPr/>
      <dgm:t>
        <a:bodyPr/>
        <a:lstStyle/>
        <a:p>
          <a:endParaRPr lang="en-US"/>
        </a:p>
      </dgm:t>
    </dgm:pt>
    <dgm:pt modelId="{B1626BFD-46A4-45C1-993A-AB7E6DE158DC}" type="sibTrans" cxnId="{4D10A37E-F0BE-423F-BEFA-A25ABFD1634E}">
      <dgm:prSet/>
      <dgm:spPr/>
      <dgm:t>
        <a:bodyPr/>
        <a:lstStyle/>
        <a:p>
          <a:endParaRPr lang="en-US"/>
        </a:p>
      </dgm:t>
    </dgm:pt>
    <dgm:pt modelId="{2A755929-92DB-4847-AB1C-3361D65DA581}">
      <dgm:prSet/>
      <dgm:spPr/>
      <dgm:t>
        <a:bodyPr/>
        <a:lstStyle/>
        <a:p>
          <a:r>
            <a:rPr lang="en-GB" dirty="0"/>
            <a:t>Local pathways and guidelines </a:t>
          </a:r>
        </a:p>
        <a:p>
          <a:r>
            <a:rPr lang="en-GB" dirty="0"/>
            <a:t>- 221</a:t>
          </a:r>
          <a:endParaRPr lang="en-US" dirty="0"/>
        </a:p>
      </dgm:t>
    </dgm:pt>
    <dgm:pt modelId="{D60F251E-950E-425B-8FFB-C657177328B0}" type="parTrans" cxnId="{3DF540BA-FCA8-49B1-B857-92CE27BF5B11}">
      <dgm:prSet/>
      <dgm:spPr/>
      <dgm:t>
        <a:bodyPr/>
        <a:lstStyle/>
        <a:p>
          <a:endParaRPr lang="en-US"/>
        </a:p>
      </dgm:t>
    </dgm:pt>
    <dgm:pt modelId="{D46E72FD-7C89-4895-B6D6-82E8D339FC18}" type="sibTrans" cxnId="{3DF540BA-FCA8-49B1-B857-92CE27BF5B11}">
      <dgm:prSet/>
      <dgm:spPr/>
      <dgm:t>
        <a:bodyPr/>
        <a:lstStyle/>
        <a:p>
          <a:endParaRPr lang="en-US"/>
        </a:p>
      </dgm:t>
    </dgm:pt>
    <dgm:pt modelId="{7D213FD7-CF41-4CDA-97E2-AA3915EC185D}">
      <dgm:prSet/>
      <dgm:spPr/>
      <dgm:t>
        <a:bodyPr/>
        <a:lstStyle/>
        <a:p>
          <a:r>
            <a:rPr lang="en-GB" dirty="0"/>
            <a:t>Useful websites </a:t>
          </a:r>
        </a:p>
        <a:p>
          <a:r>
            <a:rPr lang="en-GB" dirty="0"/>
            <a:t>- 128</a:t>
          </a:r>
          <a:r>
            <a:rPr lang="en-US" dirty="0"/>
            <a:t> </a:t>
          </a:r>
        </a:p>
      </dgm:t>
    </dgm:pt>
    <dgm:pt modelId="{C1965C97-1A58-4B82-BB60-51986ABA4E45}" type="parTrans" cxnId="{499F0301-65BD-4024-A3F1-8125673769B6}">
      <dgm:prSet/>
      <dgm:spPr/>
      <dgm:t>
        <a:bodyPr/>
        <a:lstStyle/>
        <a:p>
          <a:endParaRPr lang="en-US"/>
        </a:p>
      </dgm:t>
    </dgm:pt>
    <dgm:pt modelId="{F1E7FA88-8EA0-4B17-9756-7298672EAD28}" type="sibTrans" cxnId="{499F0301-65BD-4024-A3F1-8125673769B6}">
      <dgm:prSet/>
      <dgm:spPr/>
      <dgm:t>
        <a:bodyPr/>
        <a:lstStyle/>
        <a:p>
          <a:endParaRPr lang="en-US"/>
        </a:p>
      </dgm:t>
    </dgm:pt>
    <dgm:pt modelId="{9FA11A40-07E7-4A85-8B75-30972937880F}">
      <dgm:prSet/>
      <dgm:spPr/>
      <dgm:t>
        <a:bodyPr/>
        <a:lstStyle/>
        <a:p>
          <a:r>
            <a:rPr lang="en-GB" dirty="0"/>
            <a:t>Services </a:t>
          </a:r>
        </a:p>
        <a:p>
          <a:r>
            <a:rPr lang="en-GB" dirty="0"/>
            <a:t>- 243</a:t>
          </a:r>
          <a:r>
            <a:rPr lang="en-US" dirty="0"/>
            <a:t> </a:t>
          </a:r>
        </a:p>
      </dgm:t>
    </dgm:pt>
    <dgm:pt modelId="{4639AF23-3819-4F3A-86B2-A108AF21E637}" type="parTrans" cxnId="{5D6AE630-B8BC-47A4-BCE0-E6D92DAE96EC}">
      <dgm:prSet/>
      <dgm:spPr/>
      <dgm:t>
        <a:bodyPr/>
        <a:lstStyle/>
        <a:p>
          <a:endParaRPr lang="en-US"/>
        </a:p>
      </dgm:t>
    </dgm:pt>
    <dgm:pt modelId="{3E5D9993-D0DC-4057-8286-E1A5D616FCF0}" type="sibTrans" cxnId="{5D6AE630-B8BC-47A4-BCE0-E6D92DAE96EC}">
      <dgm:prSet/>
      <dgm:spPr/>
      <dgm:t>
        <a:bodyPr/>
        <a:lstStyle/>
        <a:p>
          <a:endParaRPr lang="en-US"/>
        </a:p>
      </dgm:t>
    </dgm:pt>
    <dgm:pt modelId="{4F6BCF2C-046A-43A4-9503-90D5760AE6B3}">
      <dgm:prSet/>
      <dgm:spPr/>
      <dgm:t>
        <a:bodyPr/>
        <a:lstStyle/>
        <a:p>
          <a:r>
            <a:rPr lang="en-GB" dirty="0"/>
            <a:t>Contact numbers</a:t>
          </a:r>
          <a:r>
            <a:rPr lang="en-US" dirty="0"/>
            <a:t> </a:t>
          </a:r>
        </a:p>
      </dgm:t>
    </dgm:pt>
    <dgm:pt modelId="{DD48EE64-873A-4F5A-89CF-1805BCF11C76}" type="parTrans" cxnId="{47CE1346-A0FE-4C8D-AB71-11EC87C84A6B}">
      <dgm:prSet/>
      <dgm:spPr/>
      <dgm:t>
        <a:bodyPr/>
        <a:lstStyle/>
        <a:p>
          <a:endParaRPr lang="en-GB"/>
        </a:p>
      </dgm:t>
    </dgm:pt>
    <dgm:pt modelId="{2480A897-F251-4EB4-B4C0-63149766A5EF}" type="sibTrans" cxnId="{47CE1346-A0FE-4C8D-AB71-11EC87C84A6B}">
      <dgm:prSet/>
      <dgm:spPr/>
      <dgm:t>
        <a:bodyPr/>
        <a:lstStyle/>
        <a:p>
          <a:endParaRPr lang="en-GB"/>
        </a:p>
      </dgm:t>
    </dgm:pt>
    <dgm:pt modelId="{AA87158A-7A1D-440E-9D3B-1E8851CCE8F8}">
      <dgm:prSet/>
      <dgm:spPr/>
      <dgm:t>
        <a:bodyPr/>
        <a:lstStyle/>
        <a:p>
          <a:r>
            <a:rPr lang="en-GB" dirty="0"/>
            <a:t>Prescribing Guidelines </a:t>
          </a:r>
        </a:p>
        <a:p>
          <a:r>
            <a:rPr lang="en-GB" dirty="0"/>
            <a:t>- 142</a:t>
          </a:r>
          <a:endParaRPr lang="en-US" dirty="0"/>
        </a:p>
      </dgm:t>
    </dgm:pt>
    <dgm:pt modelId="{D0EFDB66-6790-4A44-8820-DF8561963504}" type="parTrans" cxnId="{D0479CB4-D66F-47FF-B6CA-F7EA93B129E1}">
      <dgm:prSet/>
      <dgm:spPr/>
      <dgm:t>
        <a:bodyPr/>
        <a:lstStyle/>
        <a:p>
          <a:endParaRPr lang="en-GB"/>
        </a:p>
      </dgm:t>
    </dgm:pt>
    <dgm:pt modelId="{F27DBFF4-F794-4C3B-8464-020B40FA0AA0}" type="sibTrans" cxnId="{D0479CB4-D66F-47FF-B6CA-F7EA93B129E1}">
      <dgm:prSet/>
      <dgm:spPr/>
      <dgm:t>
        <a:bodyPr/>
        <a:lstStyle/>
        <a:p>
          <a:endParaRPr lang="en-GB"/>
        </a:p>
      </dgm:t>
    </dgm:pt>
    <dgm:pt modelId="{E504C1AF-9B62-4033-8C6B-A1B807310CA8}">
      <dgm:prSet/>
      <dgm:spPr/>
      <dgm:t>
        <a:bodyPr/>
        <a:lstStyle/>
        <a:p>
          <a:r>
            <a:rPr lang="en-GB" dirty="0"/>
            <a:t>Education and Events </a:t>
          </a:r>
        </a:p>
      </dgm:t>
    </dgm:pt>
    <dgm:pt modelId="{DE7E13E3-1A39-4AC0-ABB7-3A7718BDA8B7}" type="parTrans" cxnId="{1CB5E67F-5AF4-4852-9D27-385E76DAAED5}">
      <dgm:prSet/>
      <dgm:spPr/>
      <dgm:t>
        <a:bodyPr/>
        <a:lstStyle/>
        <a:p>
          <a:endParaRPr lang="en-GB"/>
        </a:p>
      </dgm:t>
    </dgm:pt>
    <dgm:pt modelId="{79D6CDD6-3233-4A7F-AA7C-626A27E9ED14}" type="sibTrans" cxnId="{1CB5E67F-5AF4-4852-9D27-385E76DAAED5}">
      <dgm:prSet/>
      <dgm:spPr/>
      <dgm:t>
        <a:bodyPr/>
        <a:lstStyle/>
        <a:p>
          <a:endParaRPr lang="en-GB"/>
        </a:p>
      </dgm:t>
    </dgm:pt>
    <dgm:pt modelId="{CD7C8C99-C34F-48E9-8A93-4B565826DCB1}">
      <dgm:prSet/>
      <dgm:spPr/>
      <dgm:t>
        <a:bodyPr/>
        <a:lstStyle/>
        <a:p>
          <a:r>
            <a:rPr lang="en-GB" dirty="0"/>
            <a:t>News and Updates</a:t>
          </a:r>
          <a:r>
            <a:rPr lang="en-US" dirty="0"/>
            <a:t> </a:t>
          </a:r>
        </a:p>
      </dgm:t>
    </dgm:pt>
    <dgm:pt modelId="{237827B6-F86D-421E-8AB8-05384EF29B66}" type="parTrans" cxnId="{FAB48C26-4161-418C-9469-0F9C25B36472}">
      <dgm:prSet/>
      <dgm:spPr/>
      <dgm:t>
        <a:bodyPr/>
        <a:lstStyle/>
        <a:p>
          <a:endParaRPr lang="en-GB"/>
        </a:p>
      </dgm:t>
    </dgm:pt>
    <dgm:pt modelId="{ED6DC672-9C2E-464A-953E-565980669DFC}" type="sibTrans" cxnId="{FAB48C26-4161-418C-9469-0F9C25B36472}">
      <dgm:prSet/>
      <dgm:spPr/>
      <dgm:t>
        <a:bodyPr/>
        <a:lstStyle/>
        <a:p>
          <a:endParaRPr lang="en-GB"/>
        </a:p>
      </dgm:t>
    </dgm:pt>
    <dgm:pt modelId="{E98E0789-B886-4DA9-8939-F67956088E7C}">
      <dgm:prSet/>
      <dgm:spPr/>
      <dgm:t>
        <a:bodyPr/>
        <a:lstStyle/>
        <a:p>
          <a:r>
            <a:rPr lang="en-GB" dirty="0"/>
            <a:t>Practice Nurses</a:t>
          </a:r>
        </a:p>
      </dgm:t>
    </dgm:pt>
    <dgm:pt modelId="{1C2F0233-A787-4FE7-ACDC-F9AB71AF88C7}" type="parTrans" cxnId="{796BC82E-608E-4143-ACB7-16040A5411CE}">
      <dgm:prSet/>
      <dgm:spPr/>
      <dgm:t>
        <a:bodyPr/>
        <a:lstStyle/>
        <a:p>
          <a:endParaRPr lang="en-GB"/>
        </a:p>
      </dgm:t>
    </dgm:pt>
    <dgm:pt modelId="{AAAB747E-37AC-4B79-87DA-FBE963F6A968}" type="sibTrans" cxnId="{796BC82E-608E-4143-ACB7-16040A5411CE}">
      <dgm:prSet/>
      <dgm:spPr/>
      <dgm:t>
        <a:bodyPr/>
        <a:lstStyle/>
        <a:p>
          <a:endParaRPr lang="en-GB"/>
        </a:p>
      </dgm:t>
    </dgm:pt>
    <dgm:pt modelId="{68A3AF0A-3713-4F01-8D5F-5CED68A6FF58}">
      <dgm:prSet/>
      <dgm:spPr/>
      <dgm:t>
        <a:bodyPr/>
        <a:lstStyle/>
        <a:p>
          <a:r>
            <a:rPr lang="en-GB" dirty="0"/>
            <a:t>Relaxation</a:t>
          </a:r>
        </a:p>
      </dgm:t>
    </dgm:pt>
    <dgm:pt modelId="{D2BC72BA-5AAA-4BFD-867E-B84B8AD2C935}" type="parTrans" cxnId="{BF776629-27E9-44F1-AF9D-96D1C49A121E}">
      <dgm:prSet/>
      <dgm:spPr/>
      <dgm:t>
        <a:bodyPr/>
        <a:lstStyle/>
        <a:p>
          <a:endParaRPr lang="en-GB"/>
        </a:p>
      </dgm:t>
    </dgm:pt>
    <dgm:pt modelId="{2802CD2A-3B81-4483-B7AA-F7B1D5AF4207}" type="sibTrans" cxnId="{BF776629-27E9-44F1-AF9D-96D1C49A121E}">
      <dgm:prSet/>
      <dgm:spPr/>
      <dgm:t>
        <a:bodyPr/>
        <a:lstStyle/>
        <a:p>
          <a:endParaRPr lang="en-GB"/>
        </a:p>
      </dgm:t>
    </dgm:pt>
    <dgm:pt modelId="{46301AC6-5980-4985-A503-E58C582ACAEE}">
      <dgm:prSet/>
      <dgm:spPr/>
      <dgm:t>
        <a:bodyPr/>
        <a:lstStyle/>
        <a:p>
          <a:r>
            <a:rPr lang="en-GB" dirty="0"/>
            <a:t>Commissioning</a:t>
          </a:r>
        </a:p>
      </dgm:t>
    </dgm:pt>
    <dgm:pt modelId="{0CF23437-2A59-4A6D-A633-FCC217041060}" type="parTrans" cxnId="{850B64B6-AE14-4C8D-9D41-8BC68AD1ED6E}">
      <dgm:prSet/>
      <dgm:spPr/>
      <dgm:t>
        <a:bodyPr/>
        <a:lstStyle/>
        <a:p>
          <a:endParaRPr lang="en-GB"/>
        </a:p>
      </dgm:t>
    </dgm:pt>
    <dgm:pt modelId="{2A0A1DCB-85DC-4F6A-81AB-239F14DE399D}" type="sibTrans" cxnId="{850B64B6-AE14-4C8D-9D41-8BC68AD1ED6E}">
      <dgm:prSet/>
      <dgm:spPr/>
      <dgm:t>
        <a:bodyPr/>
        <a:lstStyle/>
        <a:p>
          <a:endParaRPr lang="en-GB"/>
        </a:p>
      </dgm:t>
    </dgm:pt>
    <dgm:pt modelId="{A9E61E71-E2FD-461E-89EF-3254913165FC}">
      <dgm:prSet/>
      <dgm:spPr/>
      <dgm:t>
        <a:bodyPr/>
        <a:lstStyle/>
        <a:p>
          <a:r>
            <a:rPr lang="en-GB" dirty="0"/>
            <a:t>Practice Information </a:t>
          </a:r>
        </a:p>
      </dgm:t>
    </dgm:pt>
    <dgm:pt modelId="{F901385A-798A-4D63-A327-F3C8FC919C6F}" type="parTrans" cxnId="{24F0DFB8-9730-4C93-BAEC-2BFC9AC00458}">
      <dgm:prSet/>
      <dgm:spPr/>
      <dgm:t>
        <a:bodyPr/>
        <a:lstStyle/>
        <a:p>
          <a:endParaRPr lang="en-GB"/>
        </a:p>
      </dgm:t>
    </dgm:pt>
    <dgm:pt modelId="{0D2F9A82-F39F-4422-9964-AF83F1D05EBC}" type="sibTrans" cxnId="{24F0DFB8-9730-4C93-BAEC-2BFC9AC00458}">
      <dgm:prSet/>
      <dgm:spPr/>
      <dgm:t>
        <a:bodyPr/>
        <a:lstStyle/>
        <a:p>
          <a:endParaRPr lang="en-GB"/>
        </a:p>
      </dgm:t>
    </dgm:pt>
    <dgm:pt modelId="{49907DB1-CD9C-46D1-9EC6-47F1A53AD04B}">
      <dgm:prSet/>
      <dgm:spPr/>
      <dgm:t>
        <a:bodyPr/>
        <a:lstStyle/>
        <a:p>
          <a:r>
            <a:rPr lang="en-GB" dirty="0"/>
            <a:t>Primary Care, Secondary Care and Social Care</a:t>
          </a:r>
        </a:p>
      </dgm:t>
    </dgm:pt>
    <dgm:pt modelId="{07FE92DB-D25D-46A6-A34B-E8DC80355DC7}" type="parTrans" cxnId="{0699123B-71A7-4982-BB9F-41FAED7E690C}">
      <dgm:prSet/>
      <dgm:spPr/>
      <dgm:t>
        <a:bodyPr/>
        <a:lstStyle/>
        <a:p>
          <a:endParaRPr lang="en-GB"/>
        </a:p>
      </dgm:t>
    </dgm:pt>
    <dgm:pt modelId="{2526D977-9027-4E21-BEC0-BD439A95D971}" type="sibTrans" cxnId="{0699123B-71A7-4982-BB9F-41FAED7E690C}">
      <dgm:prSet/>
      <dgm:spPr/>
      <dgm:t>
        <a:bodyPr/>
        <a:lstStyle/>
        <a:p>
          <a:endParaRPr lang="en-GB"/>
        </a:p>
      </dgm:t>
    </dgm:pt>
    <dgm:pt modelId="{C56F6159-841E-4FF3-8B5C-7C8CF68991C8}">
      <dgm:prSet/>
      <dgm:spPr/>
      <dgm:t>
        <a:bodyPr/>
        <a:lstStyle/>
        <a:p>
          <a:r>
            <a:rPr lang="en-GB" dirty="0"/>
            <a:t>Working and Appraisal</a:t>
          </a:r>
        </a:p>
      </dgm:t>
    </dgm:pt>
    <dgm:pt modelId="{D0520DE9-805C-4B90-A1D2-4B2A8DE057EF}" type="parTrans" cxnId="{57B79CAF-D078-4654-8851-562DDF850700}">
      <dgm:prSet/>
      <dgm:spPr/>
      <dgm:t>
        <a:bodyPr/>
        <a:lstStyle/>
        <a:p>
          <a:endParaRPr lang="en-GB"/>
        </a:p>
      </dgm:t>
    </dgm:pt>
    <dgm:pt modelId="{8646C81D-578B-4ACD-A7E7-88DDB73CD9C2}" type="sibTrans" cxnId="{57B79CAF-D078-4654-8851-562DDF850700}">
      <dgm:prSet/>
      <dgm:spPr/>
      <dgm:t>
        <a:bodyPr/>
        <a:lstStyle/>
        <a:p>
          <a:endParaRPr lang="en-GB"/>
        </a:p>
      </dgm:t>
    </dgm:pt>
    <dgm:pt modelId="{0B367D91-E36D-4DAB-83C5-6DE0212A852E}" type="pres">
      <dgm:prSet presAssocID="{492FD28E-FBBE-4C28-B2AE-DC98FBB5E633}" presName="diagram" presStyleCnt="0">
        <dgm:presLayoutVars>
          <dgm:dir/>
          <dgm:resizeHandles val="exact"/>
        </dgm:presLayoutVars>
      </dgm:prSet>
      <dgm:spPr/>
    </dgm:pt>
    <dgm:pt modelId="{CCBA75FF-7E9B-4855-A7B6-CAF338699215}" type="pres">
      <dgm:prSet presAssocID="{DD01A38B-43A4-46CC-9300-B54241DC02CE}" presName="node" presStyleLbl="node1" presStyleIdx="0" presStyleCnt="19" custLinFactX="126725" custLinFactNeighborX="200000" custLinFactNeighborY="3896">
        <dgm:presLayoutVars>
          <dgm:bulletEnabled val="1"/>
        </dgm:presLayoutVars>
      </dgm:prSet>
      <dgm:spPr/>
    </dgm:pt>
    <dgm:pt modelId="{5B735521-12EC-4288-BD18-ECB89860FA59}" type="pres">
      <dgm:prSet presAssocID="{67A7AE73-CE16-4AFB-89D0-0F602E9C9FC0}" presName="sibTrans" presStyleCnt="0"/>
      <dgm:spPr/>
    </dgm:pt>
    <dgm:pt modelId="{FB17540A-4BA1-4C35-B760-ACB771C3CFF4}" type="pres">
      <dgm:prSet presAssocID="{AD5A11A1-64CE-46FE-89EB-B971EC048C65}" presName="node" presStyleLbl="node1" presStyleIdx="1" presStyleCnt="19" custLinFactX="7334" custLinFactY="100000" custLinFactNeighborX="100000" custLinFactNeighborY="134289">
        <dgm:presLayoutVars>
          <dgm:bulletEnabled val="1"/>
        </dgm:presLayoutVars>
      </dgm:prSet>
      <dgm:spPr/>
    </dgm:pt>
    <dgm:pt modelId="{1C7E73B3-0BFD-46DE-9F39-CA6E42B175B5}" type="pres">
      <dgm:prSet presAssocID="{36F383A6-9562-4242-A17A-0CC70A47834E}" presName="sibTrans" presStyleCnt="0"/>
      <dgm:spPr/>
    </dgm:pt>
    <dgm:pt modelId="{68128241-63FC-4BE4-B641-E9D64E523D3D}" type="pres">
      <dgm:prSet presAssocID="{03929F98-9BA3-4040-AA71-859C97EA31E0}" presName="node" presStyleLbl="node1" presStyleIdx="2" presStyleCnt="19" custLinFactX="-12827" custLinFactY="20778" custLinFactNeighborX="-100000" custLinFactNeighborY="100000">
        <dgm:presLayoutVars>
          <dgm:bulletEnabled val="1"/>
        </dgm:presLayoutVars>
      </dgm:prSet>
      <dgm:spPr/>
    </dgm:pt>
    <dgm:pt modelId="{3941B35A-01C4-406E-B395-C59CCB4FAD02}" type="pres">
      <dgm:prSet presAssocID="{E609C93C-87F2-414E-9471-B814404E2822}" presName="sibTrans" presStyleCnt="0"/>
      <dgm:spPr/>
    </dgm:pt>
    <dgm:pt modelId="{2699BAF1-9669-45D4-A948-DF2C4C39BA69}" type="pres">
      <dgm:prSet presAssocID="{51981922-F6D6-40D6-AF3A-6EF36B61957B}" presName="node" presStyleLbl="node1" presStyleIdx="3" presStyleCnt="19" custLinFactX="-129222" custLinFactY="147991" custLinFactNeighborX="-200000" custLinFactNeighborY="200000">
        <dgm:presLayoutVars>
          <dgm:bulletEnabled val="1"/>
        </dgm:presLayoutVars>
      </dgm:prSet>
      <dgm:spPr/>
    </dgm:pt>
    <dgm:pt modelId="{4C8CE2AD-40AD-4E87-99BF-8FD0DD58FB01}" type="pres">
      <dgm:prSet presAssocID="{6D1077AA-2583-47D1-A993-A37E9A1AA112}" presName="sibTrans" presStyleCnt="0"/>
      <dgm:spPr/>
    </dgm:pt>
    <dgm:pt modelId="{FF48DE73-C57A-4D9F-B874-CB419D8B9A0E}" type="pres">
      <dgm:prSet presAssocID="{2FABDF49-9C7A-4C3B-8CAB-01BA540F5860}" presName="node" presStyleLbl="node1" presStyleIdx="4" presStyleCnt="19" custLinFactX="7173" custLinFactY="18512" custLinFactNeighborX="100000" custLinFactNeighborY="100000">
        <dgm:presLayoutVars>
          <dgm:bulletEnabled val="1"/>
        </dgm:presLayoutVars>
      </dgm:prSet>
      <dgm:spPr/>
    </dgm:pt>
    <dgm:pt modelId="{56E1B07C-3E6D-4A11-9C3A-76AF4A012BBC}" type="pres">
      <dgm:prSet presAssocID="{C45FA024-6596-43E3-9C5B-D272D4023C57}" presName="sibTrans" presStyleCnt="0"/>
      <dgm:spPr/>
    </dgm:pt>
    <dgm:pt modelId="{5D9D0FE9-C65F-4BCE-88C1-BA3F6ACE3190}" type="pres">
      <dgm:prSet presAssocID="{623C7B0B-E0A6-4713-8DB2-EB6F54D299C3}" presName="node" presStyleLbl="node1" presStyleIdx="5" presStyleCnt="19" custLinFactX="8086" custLinFactNeighborX="100000" custLinFactNeighborY="1669">
        <dgm:presLayoutVars>
          <dgm:bulletEnabled val="1"/>
        </dgm:presLayoutVars>
      </dgm:prSet>
      <dgm:spPr/>
    </dgm:pt>
    <dgm:pt modelId="{E489B53C-F605-4685-9EBC-A4EFB3727A50}" type="pres">
      <dgm:prSet presAssocID="{B1626BFD-46A4-45C1-993A-AB7E6DE158DC}" presName="sibTrans" presStyleCnt="0"/>
      <dgm:spPr/>
    </dgm:pt>
    <dgm:pt modelId="{9A6660BF-1975-4F10-B29D-E012B32D2EDD}" type="pres">
      <dgm:prSet presAssocID="{2A755929-92DB-4847-AB1C-3361D65DA581}" presName="node" presStyleLbl="node1" presStyleIdx="6" presStyleCnt="19" custLinFactX="8174" custLinFactNeighborX="100000">
        <dgm:presLayoutVars>
          <dgm:bulletEnabled val="1"/>
        </dgm:presLayoutVars>
      </dgm:prSet>
      <dgm:spPr/>
    </dgm:pt>
    <dgm:pt modelId="{050C61C0-5765-4161-814B-C518821E5C91}" type="pres">
      <dgm:prSet presAssocID="{D46E72FD-7C89-4895-B6D6-82E8D339FC18}" presName="sibTrans" presStyleCnt="0"/>
      <dgm:spPr/>
    </dgm:pt>
    <dgm:pt modelId="{4EE9866B-AC9A-46BA-B807-74559274B87E}" type="pres">
      <dgm:prSet presAssocID="{7D213FD7-CF41-4CDA-97E2-AA3915EC185D}" presName="node" presStyleLbl="node1" presStyleIdx="7" presStyleCnt="19" custLinFactX="-100000" custLinFactY="100000" custLinFactNeighborX="-122827" custLinFactNeighborY="130194">
        <dgm:presLayoutVars>
          <dgm:bulletEnabled val="1"/>
        </dgm:presLayoutVars>
      </dgm:prSet>
      <dgm:spPr/>
    </dgm:pt>
    <dgm:pt modelId="{96A93299-14B6-4D2C-99ED-F536C68F2663}" type="pres">
      <dgm:prSet presAssocID="{F1E7FA88-8EA0-4B17-9756-7298672EAD28}" presName="sibTrans" presStyleCnt="0"/>
      <dgm:spPr/>
    </dgm:pt>
    <dgm:pt modelId="{16B02495-FF95-4C72-98F7-80E94D89E425}" type="pres">
      <dgm:prSet presAssocID="{9FA11A40-07E7-4A85-8B75-30972937880F}" presName="node" presStyleLbl="node1" presStyleIdx="8" presStyleCnt="19" custLinFactX="126725" custLinFactNeighborX="200000" custLinFactNeighborY="539">
        <dgm:presLayoutVars>
          <dgm:bulletEnabled val="1"/>
        </dgm:presLayoutVars>
      </dgm:prSet>
      <dgm:spPr/>
    </dgm:pt>
    <dgm:pt modelId="{3D1B074B-B5DD-4CFF-B474-2F7B133FDEF1}" type="pres">
      <dgm:prSet presAssocID="{3E5D9993-D0DC-4057-8286-E1A5D616FCF0}" presName="sibTrans" presStyleCnt="0"/>
      <dgm:spPr/>
    </dgm:pt>
    <dgm:pt modelId="{0B2D3900-7DF7-4F48-8CF4-BFD9D5F207BA}" type="pres">
      <dgm:prSet presAssocID="{4F6BCF2C-046A-43A4-9503-90D5760AE6B3}" presName="node" presStyleLbl="node1" presStyleIdx="9" presStyleCnt="19" custLinFactX="-10358" custLinFactY="-100000" custLinFactNeighborX="-100000" custLinFactNeighborY="-129250">
        <dgm:presLayoutVars>
          <dgm:bulletEnabled val="1"/>
        </dgm:presLayoutVars>
      </dgm:prSet>
      <dgm:spPr/>
    </dgm:pt>
    <dgm:pt modelId="{5FE8E145-F6AD-43DB-8CA4-9D226019A02E}" type="pres">
      <dgm:prSet presAssocID="{2480A897-F251-4EB4-B4C0-63149766A5EF}" presName="sibTrans" presStyleCnt="0"/>
      <dgm:spPr/>
    </dgm:pt>
    <dgm:pt modelId="{50E547FA-2C75-49F3-878C-D8042F7E3625}" type="pres">
      <dgm:prSet presAssocID="{AA87158A-7A1D-440E-9D3B-1E8851CCE8F8}" presName="node" presStyleLbl="node1" presStyleIdx="10" presStyleCnt="19" custLinFactX="-100000" custLinFactNeighborX="-119823" custLinFactNeighborY="605">
        <dgm:presLayoutVars>
          <dgm:bulletEnabled val="1"/>
        </dgm:presLayoutVars>
      </dgm:prSet>
      <dgm:spPr/>
    </dgm:pt>
    <dgm:pt modelId="{E323680D-8061-48D4-9527-5D7CA16B5B7F}" type="pres">
      <dgm:prSet presAssocID="{F27DBFF4-F794-4C3B-8464-020B40FA0AA0}" presName="sibTrans" presStyleCnt="0"/>
      <dgm:spPr/>
    </dgm:pt>
    <dgm:pt modelId="{380238FB-5F84-4912-84DB-91BA8D58D42F}" type="pres">
      <dgm:prSet presAssocID="{E504C1AF-9B62-4033-8C6B-A1B807310CA8}" presName="node" presStyleLbl="node1" presStyleIdx="11" presStyleCnt="19" custLinFactX="-129764" custLinFactY="-12622" custLinFactNeighborX="-200000" custLinFactNeighborY="-100000">
        <dgm:presLayoutVars>
          <dgm:bulletEnabled val="1"/>
        </dgm:presLayoutVars>
      </dgm:prSet>
      <dgm:spPr/>
    </dgm:pt>
    <dgm:pt modelId="{FDD2308D-908B-47C7-8564-88CF2382F2B8}" type="pres">
      <dgm:prSet presAssocID="{79D6CDD6-3233-4A7F-AA7C-626A27E9ED14}" presName="sibTrans" presStyleCnt="0"/>
      <dgm:spPr/>
    </dgm:pt>
    <dgm:pt modelId="{C719C214-DAAE-4ACB-A89E-6C40E27B5696}" type="pres">
      <dgm:prSet presAssocID="{CD7C8C99-C34F-48E9-8A93-4B565826DCB1}" presName="node" presStyleLbl="node1" presStyleIdx="12" presStyleCnt="19" custLinFactX="7173" custLinFactY="-146481" custLinFactNeighborX="100000" custLinFactNeighborY="-200000">
        <dgm:presLayoutVars>
          <dgm:bulletEnabled val="1"/>
        </dgm:presLayoutVars>
      </dgm:prSet>
      <dgm:spPr/>
    </dgm:pt>
    <dgm:pt modelId="{1A36F9F3-397B-459E-AB37-0CFB020141E5}" type="pres">
      <dgm:prSet presAssocID="{ED6DC672-9C2E-464A-953E-565980669DFC}" presName="sibTrans" presStyleCnt="0"/>
      <dgm:spPr/>
    </dgm:pt>
    <dgm:pt modelId="{34375DB8-70F9-4A1E-9211-627598E6883A}" type="pres">
      <dgm:prSet presAssocID="{E98E0789-B886-4DA9-8939-F67956088E7C}" presName="node" presStyleLbl="node1" presStyleIdx="13" presStyleCnt="19" custLinFactY="12100" custLinFactNeighborX="55422" custLinFactNeighborY="100000">
        <dgm:presLayoutVars>
          <dgm:bulletEnabled val="1"/>
        </dgm:presLayoutVars>
      </dgm:prSet>
      <dgm:spPr/>
    </dgm:pt>
    <dgm:pt modelId="{DBBF709A-AA4F-48E3-BF53-376E90982EE1}" type="pres">
      <dgm:prSet presAssocID="{AAAB747E-37AC-4B79-87DA-FBE963F6A968}" presName="sibTrans" presStyleCnt="0"/>
      <dgm:spPr/>
    </dgm:pt>
    <dgm:pt modelId="{E0981B74-2A11-46AA-A1E0-31AFF386B23E}" type="pres">
      <dgm:prSet presAssocID="{68A3AF0A-3713-4F01-8D5F-5CED68A6FF58}" presName="node" presStyleLbl="node1" presStyleIdx="14" presStyleCnt="19" custLinFactY="-145351" custLinFactNeighborX="-4213" custLinFactNeighborY="-200000">
        <dgm:presLayoutVars>
          <dgm:bulletEnabled val="1"/>
        </dgm:presLayoutVars>
      </dgm:prSet>
      <dgm:spPr/>
    </dgm:pt>
    <dgm:pt modelId="{51C332A3-F786-4082-8C45-958A5D138BD0}" type="pres">
      <dgm:prSet presAssocID="{2802CD2A-3B81-4483-B7AA-F7B1D5AF4207}" presName="sibTrans" presStyleCnt="0"/>
      <dgm:spPr/>
    </dgm:pt>
    <dgm:pt modelId="{3312FA51-0A18-4682-A831-F84669F878A5}" type="pres">
      <dgm:prSet presAssocID="{46301AC6-5980-4985-A503-E58C582ACAEE}" presName="node" presStyleLbl="node1" presStyleIdx="15" presStyleCnt="19" custLinFactX="-11915" custLinFactNeighborX="-100000" custLinFactNeighborY="-1995">
        <dgm:presLayoutVars>
          <dgm:bulletEnabled val="1"/>
        </dgm:presLayoutVars>
      </dgm:prSet>
      <dgm:spPr/>
    </dgm:pt>
    <dgm:pt modelId="{82610F96-E9EF-47E9-A7BE-B11CEE157BF6}" type="pres">
      <dgm:prSet presAssocID="{2A0A1DCB-85DC-4F6A-81AB-239F14DE399D}" presName="sibTrans" presStyleCnt="0"/>
      <dgm:spPr/>
    </dgm:pt>
    <dgm:pt modelId="{2A6BAA5E-5E35-40B7-8003-EBB5BCEB5D2E}" type="pres">
      <dgm:prSet presAssocID="{A9E61E71-E2FD-461E-89EF-3254913165FC}" presName="node" presStyleLbl="node1" presStyleIdx="16" presStyleCnt="19" custLinFactNeighborX="2173" custLinFactNeighborY="-4649">
        <dgm:presLayoutVars>
          <dgm:bulletEnabled val="1"/>
        </dgm:presLayoutVars>
      </dgm:prSet>
      <dgm:spPr/>
    </dgm:pt>
    <dgm:pt modelId="{7D3B69FF-E195-4F69-A4CF-8E859964E76F}" type="pres">
      <dgm:prSet presAssocID="{0D2F9A82-F39F-4422-9964-AF83F1D05EBC}" presName="sibTrans" presStyleCnt="0"/>
      <dgm:spPr/>
    </dgm:pt>
    <dgm:pt modelId="{423C9595-A17C-4095-B834-09DA931FBF14}" type="pres">
      <dgm:prSet presAssocID="{49907DB1-CD9C-46D1-9EC6-47F1A53AD04B}" presName="node" presStyleLbl="node1" presStyleIdx="17" presStyleCnt="19" custLinFactX="61725" custLinFactY="-18724" custLinFactNeighborX="100000" custLinFactNeighborY="-100000">
        <dgm:presLayoutVars>
          <dgm:bulletEnabled val="1"/>
        </dgm:presLayoutVars>
      </dgm:prSet>
      <dgm:spPr/>
    </dgm:pt>
    <dgm:pt modelId="{EB0727B3-7B60-4DBD-97DD-5729DC3D535D}" type="pres">
      <dgm:prSet presAssocID="{2526D977-9027-4E21-BEC0-BD439A95D971}" presName="sibTrans" presStyleCnt="0"/>
      <dgm:spPr/>
    </dgm:pt>
    <dgm:pt modelId="{AD63F4B8-6351-4361-80A1-AD85E21D7DA2}" type="pres">
      <dgm:prSet presAssocID="{C56F6159-841E-4FF3-8B5C-7C8CF68991C8}" presName="node" presStyleLbl="node1" presStyleIdx="18" presStyleCnt="19" custLinFactNeighborX="-1121" custLinFactNeighborY="-6908">
        <dgm:presLayoutVars>
          <dgm:bulletEnabled val="1"/>
        </dgm:presLayoutVars>
      </dgm:prSet>
      <dgm:spPr/>
    </dgm:pt>
  </dgm:ptLst>
  <dgm:cxnLst>
    <dgm:cxn modelId="{499F0301-65BD-4024-A3F1-8125673769B6}" srcId="{492FD28E-FBBE-4C28-B2AE-DC98FBB5E633}" destId="{7D213FD7-CF41-4CDA-97E2-AA3915EC185D}" srcOrd="7" destOrd="0" parTransId="{C1965C97-1A58-4B82-BB60-51986ABA4E45}" sibTransId="{F1E7FA88-8EA0-4B17-9756-7298672EAD28}"/>
    <dgm:cxn modelId="{BC93CD0C-386D-4AC8-80FE-680161B95C9B}" type="presOf" srcId="{03929F98-9BA3-4040-AA71-859C97EA31E0}" destId="{68128241-63FC-4BE4-B641-E9D64E523D3D}" srcOrd="0" destOrd="0" presId="urn:microsoft.com/office/officeart/2005/8/layout/default"/>
    <dgm:cxn modelId="{E7A9E216-1EFD-48F0-8384-C72538A29838}" srcId="{492FD28E-FBBE-4C28-B2AE-DC98FBB5E633}" destId="{DD01A38B-43A4-46CC-9300-B54241DC02CE}" srcOrd="0" destOrd="0" parTransId="{6170F15F-42A7-4075-A5AD-40AD5F31A28B}" sibTransId="{67A7AE73-CE16-4AFB-89D0-0F602E9C9FC0}"/>
    <dgm:cxn modelId="{FAB48C26-4161-418C-9469-0F9C25B36472}" srcId="{492FD28E-FBBE-4C28-B2AE-DC98FBB5E633}" destId="{CD7C8C99-C34F-48E9-8A93-4B565826DCB1}" srcOrd="12" destOrd="0" parTransId="{237827B6-F86D-421E-8AB8-05384EF29B66}" sibTransId="{ED6DC672-9C2E-464A-953E-565980669DFC}"/>
    <dgm:cxn modelId="{BF776629-27E9-44F1-AF9D-96D1C49A121E}" srcId="{492FD28E-FBBE-4C28-B2AE-DC98FBB5E633}" destId="{68A3AF0A-3713-4F01-8D5F-5CED68A6FF58}" srcOrd="14" destOrd="0" parTransId="{D2BC72BA-5AAA-4BFD-867E-B84B8AD2C935}" sibTransId="{2802CD2A-3B81-4483-B7AA-F7B1D5AF4207}"/>
    <dgm:cxn modelId="{796BC82E-608E-4143-ACB7-16040A5411CE}" srcId="{492FD28E-FBBE-4C28-B2AE-DC98FBB5E633}" destId="{E98E0789-B886-4DA9-8939-F67956088E7C}" srcOrd="13" destOrd="0" parTransId="{1C2F0233-A787-4FE7-ACDC-F9AB71AF88C7}" sibTransId="{AAAB747E-37AC-4B79-87DA-FBE963F6A968}"/>
    <dgm:cxn modelId="{5D6AE630-B8BC-47A4-BCE0-E6D92DAE96EC}" srcId="{492FD28E-FBBE-4C28-B2AE-DC98FBB5E633}" destId="{9FA11A40-07E7-4A85-8B75-30972937880F}" srcOrd="8" destOrd="0" parTransId="{4639AF23-3819-4F3A-86B2-A108AF21E637}" sibTransId="{3E5D9993-D0DC-4057-8286-E1A5D616FCF0}"/>
    <dgm:cxn modelId="{A287DC32-E13C-48D5-B5C6-95043B22A1E5}" type="presOf" srcId="{A9E61E71-E2FD-461E-89EF-3254913165FC}" destId="{2A6BAA5E-5E35-40B7-8003-EBB5BCEB5D2E}" srcOrd="0" destOrd="0" presId="urn:microsoft.com/office/officeart/2005/8/layout/default"/>
    <dgm:cxn modelId="{0699123B-71A7-4982-BB9F-41FAED7E690C}" srcId="{492FD28E-FBBE-4C28-B2AE-DC98FBB5E633}" destId="{49907DB1-CD9C-46D1-9EC6-47F1A53AD04B}" srcOrd="17" destOrd="0" parTransId="{07FE92DB-D25D-46A6-A34B-E8DC80355DC7}" sibTransId="{2526D977-9027-4E21-BEC0-BD439A95D971}"/>
    <dgm:cxn modelId="{782E8B5F-B0AA-417F-AEE3-DF9595A98FDC}" srcId="{492FD28E-FBBE-4C28-B2AE-DC98FBB5E633}" destId="{2FABDF49-9C7A-4C3B-8CAB-01BA540F5860}" srcOrd="4" destOrd="0" parTransId="{BF1C6F22-93AD-4B4F-B32A-E71754B95493}" sibTransId="{C45FA024-6596-43E3-9C5B-D272D4023C57}"/>
    <dgm:cxn modelId="{26226B41-6428-4021-9DF7-D6AC92D0F96C}" type="presOf" srcId="{68A3AF0A-3713-4F01-8D5F-5CED68A6FF58}" destId="{E0981B74-2A11-46AA-A1E0-31AFF386B23E}" srcOrd="0" destOrd="0" presId="urn:microsoft.com/office/officeart/2005/8/layout/default"/>
    <dgm:cxn modelId="{4A084D61-3563-4701-AAD3-666DFF390032}" type="presOf" srcId="{2A755929-92DB-4847-AB1C-3361D65DA581}" destId="{9A6660BF-1975-4F10-B29D-E012B32D2EDD}" srcOrd="0" destOrd="0" presId="urn:microsoft.com/office/officeart/2005/8/layout/default"/>
    <dgm:cxn modelId="{93170D63-D985-4EBF-BE02-3E38F2419525}" srcId="{492FD28E-FBBE-4C28-B2AE-DC98FBB5E633}" destId="{AD5A11A1-64CE-46FE-89EB-B971EC048C65}" srcOrd="1" destOrd="0" parTransId="{A83937E7-325C-42CD-8EB5-F0AAF14BC936}" sibTransId="{36F383A6-9562-4242-A17A-0CC70A47834E}"/>
    <dgm:cxn modelId="{47CE1346-A0FE-4C8D-AB71-11EC87C84A6B}" srcId="{492FD28E-FBBE-4C28-B2AE-DC98FBB5E633}" destId="{4F6BCF2C-046A-43A4-9503-90D5760AE6B3}" srcOrd="9" destOrd="0" parTransId="{DD48EE64-873A-4F5A-89CF-1805BCF11C76}" sibTransId="{2480A897-F251-4EB4-B4C0-63149766A5EF}"/>
    <dgm:cxn modelId="{58A24068-07B6-4794-8501-78A981627F7A}" type="presOf" srcId="{CD7C8C99-C34F-48E9-8A93-4B565826DCB1}" destId="{C719C214-DAAE-4ACB-A89E-6C40E27B5696}" srcOrd="0" destOrd="0" presId="urn:microsoft.com/office/officeart/2005/8/layout/default"/>
    <dgm:cxn modelId="{B6415948-9CCF-4FB7-9C15-CD79E5E28DFC}" type="presOf" srcId="{46301AC6-5980-4985-A503-E58C582ACAEE}" destId="{3312FA51-0A18-4682-A831-F84669F878A5}" srcOrd="0" destOrd="0" presId="urn:microsoft.com/office/officeart/2005/8/layout/default"/>
    <dgm:cxn modelId="{FADFDE6A-9753-497C-890E-8E42DE9C466D}" type="presOf" srcId="{2FABDF49-9C7A-4C3B-8CAB-01BA540F5860}" destId="{FF48DE73-C57A-4D9F-B874-CB419D8B9A0E}" srcOrd="0" destOrd="0" presId="urn:microsoft.com/office/officeart/2005/8/layout/default"/>
    <dgm:cxn modelId="{9094C44D-0C87-42FD-B372-660E41B54CCB}" type="presOf" srcId="{AD5A11A1-64CE-46FE-89EB-B971EC048C65}" destId="{FB17540A-4BA1-4C35-B760-ACB771C3CFF4}" srcOrd="0" destOrd="0" presId="urn:microsoft.com/office/officeart/2005/8/layout/default"/>
    <dgm:cxn modelId="{3775245A-568B-4B24-A5A6-E587FED04E09}" type="presOf" srcId="{4F6BCF2C-046A-43A4-9503-90D5760AE6B3}" destId="{0B2D3900-7DF7-4F48-8CF4-BFD9D5F207BA}" srcOrd="0" destOrd="0" presId="urn:microsoft.com/office/officeart/2005/8/layout/default"/>
    <dgm:cxn modelId="{4D10A37E-F0BE-423F-BEFA-A25ABFD1634E}" srcId="{492FD28E-FBBE-4C28-B2AE-DC98FBB5E633}" destId="{623C7B0B-E0A6-4713-8DB2-EB6F54D299C3}" srcOrd="5" destOrd="0" parTransId="{C71266A6-FD61-432F-8774-99AABC8DA217}" sibTransId="{B1626BFD-46A4-45C1-993A-AB7E6DE158DC}"/>
    <dgm:cxn modelId="{1CB5E67F-5AF4-4852-9D27-385E76DAAED5}" srcId="{492FD28E-FBBE-4C28-B2AE-DC98FBB5E633}" destId="{E504C1AF-9B62-4033-8C6B-A1B807310CA8}" srcOrd="11" destOrd="0" parTransId="{DE7E13E3-1A39-4AC0-ABB7-3A7718BDA8B7}" sibTransId="{79D6CDD6-3233-4A7F-AA7C-626A27E9ED14}"/>
    <dgm:cxn modelId="{CFA8998B-878C-4C51-AECC-B19ADEB4D9D4}" srcId="{492FD28E-FBBE-4C28-B2AE-DC98FBB5E633}" destId="{51981922-F6D6-40D6-AF3A-6EF36B61957B}" srcOrd="3" destOrd="0" parTransId="{8AAA7DAD-CADB-4002-BDF1-D1246AB18DD1}" sibTransId="{6D1077AA-2583-47D1-A993-A37E9A1AA112}"/>
    <dgm:cxn modelId="{766F3AAA-43A5-45A1-9720-F529F7702FAB}" type="presOf" srcId="{E504C1AF-9B62-4033-8C6B-A1B807310CA8}" destId="{380238FB-5F84-4912-84DB-91BA8D58D42F}" srcOrd="0" destOrd="0" presId="urn:microsoft.com/office/officeart/2005/8/layout/default"/>
    <dgm:cxn modelId="{57B79CAF-D078-4654-8851-562DDF850700}" srcId="{492FD28E-FBBE-4C28-B2AE-DC98FBB5E633}" destId="{C56F6159-841E-4FF3-8B5C-7C8CF68991C8}" srcOrd="18" destOrd="0" parTransId="{D0520DE9-805C-4B90-A1D2-4B2A8DE057EF}" sibTransId="{8646C81D-578B-4ACD-A7E7-88DDB73CD9C2}"/>
    <dgm:cxn modelId="{A320B8B2-01CB-482E-9DBB-D5EE84AFA3B1}" type="presOf" srcId="{49907DB1-CD9C-46D1-9EC6-47F1A53AD04B}" destId="{423C9595-A17C-4095-B834-09DA931FBF14}" srcOrd="0" destOrd="0" presId="urn:microsoft.com/office/officeart/2005/8/layout/default"/>
    <dgm:cxn modelId="{D0479CB4-D66F-47FF-B6CA-F7EA93B129E1}" srcId="{492FD28E-FBBE-4C28-B2AE-DC98FBB5E633}" destId="{AA87158A-7A1D-440E-9D3B-1E8851CCE8F8}" srcOrd="10" destOrd="0" parTransId="{D0EFDB66-6790-4A44-8820-DF8561963504}" sibTransId="{F27DBFF4-F794-4C3B-8464-020B40FA0AA0}"/>
    <dgm:cxn modelId="{850B64B6-AE14-4C8D-9D41-8BC68AD1ED6E}" srcId="{492FD28E-FBBE-4C28-B2AE-DC98FBB5E633}" destId="{46301AC6-5980-4985-A503-E58C582ACAEE}" srcOrd="15" destOrd="0" parTransId="{0CF23437-2A59-4A6D-A633-FCC217041060}" sibTransId="{2A0A1DCB-85DC-4F6A-81AB-239F14DE399D}"/>
    <dgm:cxn modelId="{680918B7-FF2B-466E-9619-4CCB002F6065}" type="presOf" srcId="{7D213FD7-CF41-4CDA-97E2-AA3915EC185D}" destId="{4EE9866B-AC9A-46BA-B807-74559274B87E}" srcOrd="0" destOrd="0" presId="urn:microsoft.com/office/officeart/2005/8/layout/default"/>
    <dgm:cxn modelId="{24F0DFB8-9730-4C93-BAEC-2BFC9AC00458}" srcId="{492FD28E-FBBE-4C28-B2AE-DC98FBB5E633}" destId="{A9E61E71-E2FD-461E-89EF-3254913165FC}" srcOrd="16" destOrd="0" parTransId="{F901385A-798A-4D63-A327-F3C8FC919C6F}" sibTransId="{0D2F9A82-F39F-4422-9964-AF83F1D05EBC}"/>
    <dgm:cxn modelId="{3DF540BA-FCA8-49B1-B857-92CE27BF5B11}" srcId="{492FD28E-FBBE-4C28-B2AE-DC98FBB5E633}" destId="{2A755929-92DB-4847-AB1C-3361D65DA581}" srcOrd="6" destOrd="0" parTransId="{D60F251E-950E-425B-8FFB-C657177328B0}" sibTransId="{D46E72FD-7C89-4895-B6D6-82E8D339FC18}"/>
    <dgm:cxn modelId="{9A2ED3C1-F5BE-42DE-B736-0EC0381D139A}" type="presOf" srcId="{C56F6159-841E-4FF3-8B5C-7C8CF68991C8}" destId="{AD63F4B8-6351-4361-80A1-AD85E21D7DA2}" srcOrd="0" destOrd="0" presId="urn:microsoft.com/office/officeart/2005/8/layout/default"/>
    <dgm:cxn modelId="{BAF9CDC2-871F-4842-A4DE-999F7084BE0A}" srcId="{492FD28E-FBBE-4C28-B2AE-DC98FBB5E633}" destId="{03929F98-9BA3-4040-AA71-859C97EA31E0}" srcOrd="2" destOrd="0" parTransId="{E6AA146B-36C9-4F3F-A8C6-F3A2B9BCC9BF}" sibTransId="{E609C93C-87F2-414E-9471-B814404E2822}"/>
    <dgm:cxn modelId="{9DBCD1C9-E912-482D-8E1C-504CE3F398CA}" type="presOf" srcId="{E98E0789-B886-4DA9-8939-F67956088E7C}" destId="{34375DB8-70F9-4A1E-9211-627598E6883A}" srcOrd="0" destOrd="0" presId="urn:microsoft.com/office/officeart/2005/8/layout/default"/>
    <dgm:cxn modelId="{0F44ABD3-127E-42BA-86D1-BA4D0DFE0FC4}" type="presOf" srcId="{623C7B0B-E0A6-4713-8DB2-EB6F54D299C3}" destId="{5D9D0FE9-C65F-4BCE-88C1-BA3F6ACE3190}" srcOrd="0" destOrd="0" presId="urn:microsoft.com/office/officeart/2005/8/layout/default"/>
    <dgm:cxn modelId="{56D1C2DB-21F4-4229-8279-33D7662CA6B7}" type="presOf" srcId="{DD01A38B-43A4-46CC-9300-B54241DC02CE}" destId="{CCBA75FF-7E9B-4855-A7B6-CAF338699215}" srcOrd="0" destOrd="0" presId="urn:microsoft.com/office/officeart/2005/8/layout/default"/>
    <dgm:cxn modelId="{AA6369E2-68B5-461A-BA30-BDB3E5A22DE0}" type="presOf" srcId="{492FD28E-FBBE-4C28-B2AE-DC98FBB5E633}" destId="{0B367D91-E36D-4DAB-83C5-6DE0212A852E}" srcOrd="0" destOrd="0" presId="urn:microsoft.com/office/officeart/2005/8/layout/default"/>
    <dgm:cxn modelId="{9181E6E6-E24E-496D-8663-B59B0AD13049}" type="presOf" srcId="{9FA11A40-07E7-4A85-8B75-30972937880F}" destId="{16B02495-FF95-4C72-98F7-80E94D89E425}" srcOrd="0" destOrd="0" presId="urn:microsoft.com/office/officeart/2005/8/layout/default"/>
    <dgm:cxn modelId="{EA3621ED-9C39-44E8-9E04-A414D2222CC1}" type="presOf" srcId="{AA87158A-7A1D-440E-9D3B-1E8851CCE8F8}" destId="{50E547FA-2C75-49F3-878C-D8042F7E3625}" srcOrd="0" destOrd="0" presId="urn:microsoft.com/office/officeart/2005/8/layout/default"/>
    <dgm:cxn modelId="{58F231F6-B88E-417D-8C13-05853FEE41CB}" type="presOf" srcId="{51981922-F6D6-40D6-AF3A-6EF36B61957B}" destId="{2699BAF1-9669-45D4-A948-DF2C4C39BA69}" srcOrd="0" destOrd="0" presId="urn:microsoft.com/office/officeart/2005/8/layout/default"/>
    <dgm:cxn modelId="{605FBC2C-C262-4FA6-8266-C6EC37A691FF}" type="presParOf" srcId="{0B367D91-E36D-4DAB-83C5-6DE0212A852E}" destId="{CCBA75FF-7E9B-4855-A7B6-CAF338699215}" srcOrd="0" destOrd="0" presId="urn:microsoft.com/office/officeart/2005/8/layout/default"/>
    <dgm:cxn modelId="{5801F73C-49A4-49CF-89BB-AC4F50EF573A}" type="presParOf" srcId="{0B367D91-E36D-4DAB-83C5-6DE0212A852E}" destId="{5B735521-12EC-4288-BD18-ECB89860FA59}" srcOrd="1" destOrd="0" presId="urn:microsoft.com/office/officeart/2005/8/layout/default"/>
    <dgm:cxn modelId="{55652824-BB6F-4B60-AB6A-3DDF890ECF3C}" type="presParOf" srcId="{0B367D91-E36D-4DAB-83C5-6DE0212A852E}" destId="{FB17540A-4BA1-4C35-B760-ACB771C3CFF4}" srcOrd="2" destOrd="0" presId="urn:microsoft.com/office/officeart/2005/8/layout/default"/>
    <dgm:cxn modelId="{B9388CEE-B5F5-42C5-B287-4394995AB562}" type="presParOf" srcId="{0B367D91-E36D-4DAB-83C5-6DE0212A852E}" destId="{1C7E73B3-0BFD-46DE-9F39-CA6E42B175B5}" srcOrd="3" destOrd="0" presId="urn:microsoft.com/office/officeart/2005/8/layout/default"/>
    <dgm:cxn modelId="{115B4266-B996-437D-9C30-F11FFDD9A7A5}" type="presParOf" srcId="{0B367D91-E36D-4DAB-83C5-6DE0212A852E}" destId="{68128241-63FC-4BE4-B641-E9D64E523D3D}" srcOrd="4" destOrd="0" presId="urn:microsoft.com/office/officeart/2005/8/layout/default"/>
    <dgm:cxn modelId="{79B82ED9-F748-447F-B4B0-6FB1768E903A}" type="presParOf" srcId="{0B367D91-E36D-4DAB-83C5-6DE0212A852E}" destId="{3941B35A-01C4-406E-B395-C59CCB4FAD02}" srcOrd="5" destOrd="0" presId="urn:microsoft.com/office/officeart/2005/8/layout/default"/>
    <dgm:cxn modelId="{B4584979-8117-4B1A-B707-080B89B68F6A}" type="presParOf" srcId="{0B367D91-E36D-4DAB-83C5-6DE0212A852E}" destId="{2699BAF1-9669-45D4-A948-DF2C4C39BA69}" srcOrd="6" destOrd="0" presId="urn:microsoft.com/office/officeart/2005/8/layout/default"/>
    <dgm:cxn modelId="{0EF2C9EE-979A-4D30-8610-AAC783F74D27}" type="presParOf" srcId="{0B367D91-E36D-4DAB-83C5-6DE0212A852E}" destId="{4C8CE2AD-40AD-4E87-99BF-8FD0DD58FB01}" srcOrd="7" destOrd="0" presId="urn:microsoft.com/office/officeart/2005/8/layout/default"/>
    <dgm:cxn modelId="{8795680B-418F-4AE3-B066-ECB0E442574D}" type="presParOf" srcId="{0B367D91-E36D-4DAB-83C5-6DE0212A852E}" destId="{FF48DE73-C57A-4D9F-B874-CB419D8B9A0E}" srcOrd="8" destOrd="0" presId="urn:microsoft.com/office/officeart/2005/8/layout/default"/>
    <dgm:cxn modelId="{2DDB1B25-735B-400D-B7C8-C45E45F04B3D}" type="presParOf" srcId="{0B367D91-E36D-4DAB-83C5-6DE0212A852E}" destId="{56E1B07C-3E6D-4A11-9C3A-76AF4A012BBC}" srcOrd="9" destOrd="0" presId="urn:microsoft.com/office/officeart/2005/8/layout/default"/>
    <dgm:cxn modelId="{4512927C-5A1B-4CDE-A71D-ADAE0C192880}" type="presParOf" srcId="{0B367D91-E36D-4DAB-83C5-6DE0212A852E}" destId="{5D9D0FE9-C65F-4BCE-88C1-BA3F6ACE3190}" srcOrd="10" destOrd="0" presId="urn:microsoft.com/office/officeart/2005/8/layout/default"/>
    <dgm:cxn modelId="{AEF53A94-A029-4CB0-8C25-54BF6736B8AD}" type="presParOf" srcId="{0B367D91-E36D-4DAB-83C5-6DE0212A852E}" destId="{E489B53C-F605-4685-9EBC-A4EFB3727A50}" srcOrd="11" destOrd="0" presId="urn:microsoft.com/office/officeart/2005/8/layout/default"/>
    <dgm:cxn modelId="{A720B7F0-256F-475C-8E71-12D124252CF7}" type="presParOf" srcId="{0B367D91-E36D-4DAB-83C5-6DE0212A852E}" destId="{9A6660BF-1975-4F10-B29D-E012B32D2EDD}" srcOrd="12" destOrd="0" presId="urn:microsoft.com/office/officeart/2005/8/layout/default"/>
    <dgm:cxn modelId="{916C5778-7D18-40B6-B384-50ADDF409B70}" type="presParOf" srcId="{0B367D91-E36D-4DAB-83C5-6DE0212A852E}" destId="{050C61C0-5765-4161-814B-C518821E5C91}" srcOrd="13" destOrd="0" presId="urn:microsoft.com/office/officeart/2005/8/layout/default"/>
    <dgm:cxn modelId="{7EC97621-DD15-4689-813E-913E036F3302}" type="presParOf" srcId="{0B367D91-E36D-4DAB-83C5-6DE0212A852E}" destId="{4EE9866B-AC9A-46BA-B807-74559274B87E}" srcOrd="14" destOrd="0" presId="urn:microsoft.com/office/officeart/2005/8/layout/default"/>
    <dgm:cxn modelId="{2CC5EA75-9891-4BD6-A59D-3E1D61CF55FC}" type="presParOf" srcId="{0B367D91-E36D-4DAB-83C5-6DE0212A852E}" destId="{96A93299-14B6-4D2C-99ED-F536C68F2663}" srcOrd="15" destOrd="0" presId="urn:microsoft.com/office/officeart/2005/8/layout/default"/>
    <dgm:cxn modelId="{4B22099A-72FB-429D-8C18-BD6D6FB1CD98}" type="presParOf" srcId="{0B367D91-E36D-4DAB-83C5-6DE0212A852E}" destId="{16B02495-FF95-4C72-98F7-80E94D89E425}" srcOrd="16" destOrd="0" presId="urn:microsoft.com/office/officeart/2005/8/layout/default"/>
    <dgm:cxn modelId="{EC6E5F9E-063A-4844-9393-DA49844B76F5}" type="presParOf" srcId="{0B367D91-E36D-4DAB-83C5-6DE0212A852E}" destId="{3D1B074B-B5DD-4CFF-B474-2F7B133FDEF1}" srcOrd="17" destOrd="0" presId="urn:microsoft.com/office/officeart/2005/8/layout/default"/>
    <dgm:cxn modelId="{B082FE4F-065E-47D2-A5D8-821B28DFCBF0}" type="presParOf" srcId="{0B367D91-E36D-4DAB-83C5-6DE0212A852E}" destId="{0B2D3900-7DF7-4F48-8CF4-BFD9D5F207BA}" srcOrd="18" destOrd="0" presId="urn:microsoft.com/office/officeart/2005/8/layout/default"/>
    <dgm:cxn modelId="{1F088C65-9E41-422D-83D2-0E1FF0A373EF}" type="presParOf" srcId="{0B367D91-E36D-4DAB-83C5-6DE0212A852E}" destId="{5FE8E145-F6AD-43DB-8CA4-9D226019A02E}" srcOrd="19" destOrd="0" presId="urn:microsoft.com/office/officeart/2005/8/layout/default"/>
    <dgm:cxn modelId="{5A43F5C4-A095-4F88-81A0-5AC86F3C6C6C}" type="presParOf" srcId="{0B367D91-E36D-4DAB-83C5-6DE0212A852E}" destId="{50E547FA-2C75-49F3-878C-D8042F7E3625}" srcOrd="20" destOrd="0" presId="urn:microsoft.com/office/officeart/2005/8/layout/default"/>
    <dgm:cxn modelId="{39DC8B0C-DFA6-4705-B176-5B78F4AF35C2}" type="presParOf" srcId="{0B367D91-E36D-4DAB-83C5-6DE0212A852E}" destId="{E323680D-8061-48D4-9527-5D7CA16B5B7F}" srcOrd="21" destOrd="0" presId="urn:microsoft.com/office/officeart/2005/8/layout/default"/>
    <dgm:cxn modelId="{6C173BB5-EEED-4F4D-B4B0-02AA9E0DC9A7}" type="presParOf" srcId="{0B367D91-E36D-4DAB-83C5-6DE0212A852E}" destId="{380238FB-5F84-4912-84DB-91BA8D58D42F}" srcOrd="22" destOrd="0" presId="urn:microsoft.com/office/officeart/2005/8/layout/default"/>
    <dgm:cxn modelId="{7853A385-04F1-4D49-B6D0-A4A14194BBB6}" type="presParOf" srcId="{0B367D91-E36D-4DAB-83C5-6DE0212A852E}" destId="{FDD2308D-908B-47C7-8564-88CF2382F2B8}" srcOrd="23" destOrd="0" presId="urn:microsoft.com/office/officeart/2005/8/layout/default"/>
    <dgm:cxn modelId="{944ED16A-B9A6-44E9-8616-44344327EE81}" type="presParOf" srcId="{0B367D91-E36D-4DAB-83C5-6DE0212A852E}" destId="{C719C214-DAAE-4ACB-A89E-6C40E27B5696}" srcOrd="24" destOrd="0" presId="urn:microsoft.com/office/officeart/2005/8/layout/default"/>
    <dgm:cxn modelId="{64678D74-8DEC-4E0C-94AC-27D984ECF1C3}" type="presParOf" srcId="{0B367D91-E36D-4DAB-83C5-6DE0212A852E}" destId="{1A36F9F3-397B-459E-AB37-0CFB020141E5}" srcOrd="25" destOrd="0" presId="urn:microsoft.com/office/officeart/2005/8/layout/default"/>
    <dgm:cxn modelId="{03DF211F-4642-438C-9D3D-3D31BC1D1477}" type="presParOf" srcId="{0B367D91-E36D-4DAB-83C5-6DE0212A852E}" destId="{34375DB8-70F9-4A1E-9211-627598E6883A}" srcOrd="26" destOrd="0" presId="urn:microsoft.com/office/officeart/2005/8/layout/default"/>
    <dgm:cxn modelId="{53660C2E-3647-40C1-BD25-C656585BA9C7}" type="presParOf" srcId="{0B367D91-E36D-4DAB-83C5-6DE0212A852E}" destId="{DBBF709A-AA4F-48E3-BF53-376E90982EE1}" srcOrd="27" destOrd="0" presId="urn:microsoft.com/office/officeart/2005/8/layout/default"/>
    <dgm:cxn modelId="{EE2FB1F8-4DAE-4707-AE03-C30BDF299DF3}" type="presParOf" srcId="{0B367D91-E36D-4DAB-83C5-6DE0212A852E}" destId="{E0981B74-2A11-46AA-A1E0-31AFF386B23E}" srcOrd="28" destOrd="0" presId="urn:microsoft.com/office/officeart/2005/8/layout/default"/>
    <dgm:cxn modelId="{53F141B4-90C0-4555-A405-83F6C2C2694B}" type="presParOf" srcId="{0B367D91-E36D-4DAB-83C5-6DE0212A852E}" destId="{51C332A3-F786-4082-8C45-958A5D138BD0}" srcOrd="29" destOrd="0" presId="urn:microsoft.com/office/officeart/2005/8/layout/default"/>
    <dgm:cxn modelId="{4526380F-CC6E-4194-A232-1B6F12D1382C}" type="presParOf" srcId="{0B367D91-E36D-4DAB-83C5-6DE0212A852E}" destId="{3312FA51-0A18-4682-A831-F84669F878A5}" srcOrd="30" destOrd="0" presId="urn:microsoft.com/office/officeart/2005/8/layout/default"/>
    <dgm:cxn modelId="{DDBAD62E-12F7-41B6-B527-28F6FBF7169B}" type="presParOf" srcId="{0B367D91-E36D-4DAB-83C5-6DE0212A852E}" destId="{82610F96-E9EF-47E9-A7BE-B11CEE157BF6}" srcOrd="31" destOrd="0" presId="urn:microsoft.com/office/officeart/2005/8/layout/default"/>
    <dgm:cxn modelId="{EEE0A18F-FE85-4369-8C58-354E2E46356E}" type="presParOf" srcId="{0B367D91-E36D-4DAB-83C5-6DE0212A852E}" destId="{2A6BAA5E-5E35-40B7-8003-EBB5BCEB5D2E}" srcOrd="32" destOrd="0" presId="urn:microsoft.com/office/officeart/2005/8/layout/default"/>
    <dgm:cxn modelId="{2186C2CC-E77B-40E3-877B-7CD90A0C629B}" type="presParOf" srcId="{0B367D91-E36D-4DAB-83C5-6DE0212A852E}" destId="{7D3B69FF-E195-4F69-A4CF-8E859964E76F}" srcOrd="33" destOrd="0" presId="urn:microsoft.com/office/officeart/2005/8/layout/default"/>
    <dgm:cxn modelId="{E2EFCD17-0D5A-4E5A-B8AB-A7B2C97C19CA}" type="presParOf" srcId="{0B367D91-E36D-4DAB-83C5-6DE0212A852E}" destId="{423C9595-A17C-4095-B834-09DA931FBF14}" srcOrd="34" destOrd="0" presId="urn:microsoft.com/office/officeart/2005/8/layout/default"/>
    <dgm:cxn modelId="{4A9BF797-9ED6-4EE2-9768-3E84290C0815}" type="presParOf" srcId="{0B367D91-E36D-4DAB-83C5-6DE0212A852E}" destId="{EB0727B3-7B60-4DBD-97DD-5729DC3D535D}" srcOrd="35" destOrd="0" presId="urn:microsoft.com/office/officeart/2005/8/layout/default"/>
    <dgm:cxn modelId="{4E754812-D867-48DB-9959-2575FF426826}" type="presParOf" srcId="{0B367D91-E36D-4DAB-83C5-6DE0212A852E}" destId="{AD63F4B8-6351-4361-80A1-AD85E21D7DA2}" srcOrd="36" destOrd="0" presId="urn:microsoft.com/office/officeart/2005/8/layout/default"/>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492FD28E-FBBE-4C28-B2AE-DC98FBB5E633}" type="doc">
      <dgm:prSet loTypeId="urn:microsoft.com/office/officeart/2005/8/layout/default" loCatId="list" qsTypeId="urn:microsoft.com/office/officeart/2005/8/quickstyle/simple2" qsCatId="simple" csTypeId="urn:microsoft.com/office/officeart/2005/8/colors/accent1_1" csCatId="accent1" phldr="1"/>
      <dgm:spPr/>
      <dgm:t>
        <a:bodyPr/>
        <a:lstStyle/>
        <a:p>
          <a:endParaRPr lang="en-US"/>
        </a:p>
      </dgm:t>
    </dgm:pt>
    <dgm:pt modelId="{DD01A38B-43A4-46CC-9300-B54241DC02CE}">
      <dgm:prSet/>
      <dgm:spPr>
        <a:solidFill>
          <a:schemeClr val="accent3">
            <a:lumMod val="20000"/>
            <a:lumOff val="80000"/>
          </a:schemeClr>
        </a:solidFill>
      </dgm:spPr>
      <dgm:t>
        <a:bodyPr/>
        <a:lstStyle/>
        <a:p>
          <a:r>
            <a:rPr lang="en-GB" dirty="0"/>
            <a:t>BEST Events – presentations and videos</a:t>
          </a:r>
          <a:r>
            <a:rPr lang="en-US" dirty="0"/>
            <a:t> </a:t>
          </a:r>
        </a:p>
      </dgm:t>
    </dgm:pt>
    <dgm:pt modelId="{6170F15F-42A7-4075-A5AD-40AD5F31A28B}" type="parTrans" cxnId="{E7A9E216-1EFD-48F0-8384-C72538A29838}">
      <dgm:prSet/>
      <dgm:spPr/>
      <dgm:t>
        <a:bodyPr/>
        <a:lstStyle/>
        <a:p>
          <a:endParaRPr lang="en-US"/>
        </a:p>
      </dgm:t>
    </dgm:pt>
    <dgm:pt modelId="{67A7AE73-CE16-4AFB-89D0-0F602E9C9FC0}" type="sibTrans" cxnId="{E7A9E216-1EFD-48F0-8384-C72538A29838}">
      <dgm:prSet/>
      <dgm:spPr/>
      <dgm:t>
        <a:bodyPr/>
        <a:lstStyle/>
        <a:p>
          <a:endParaRPr lang="en-US"/>
        </a:p>
      </dgm:t>
    </dgm:pt>
    <dgm:pt modelId="{AD5A11A1-64CE-46FE-89EB-B971EC048C65}">
      <dgm:prSet/>
      <dgm:spPr>
        <a:solidFill>
          <a:schemeClr val="accent2">
            <a:lumMod val="20000"/>
            <a:lumOff val="80000"/>
          </a:schemeClr>
        </a:solidFill>
      </dgm:spPr>
      <dgm:t>
        <a:bodyPr/>
        <a:lstStyle/>
        <a:p>
          <a:r>
            <a:rPr lang="en-GB" dirty="0"/>
            <a:t>Referral criteria and investigation forms - 197</a:t>
          </a:r>
          <a:r>
            <a:rPr lang="en-US" dirty="0"/>
            <a:t> </a:t>
          </a:r>
        </a:p>
      </dgm:t>
    </dgm:pt>
    <dgm:pt modelId="{A83937E7-325C-42CD-8EB5-F0AAF14BC936}" type="parTrans" cxnId="{93170D63-D985-4EBF-BE02-3E38F2419525}">
      <dgm:prSet/>
      <dgm:spPr/>
      <dgm:t>
        <a:bodyPr/>
        <a:lstStyle/>
        <a:p>
          <a:endParaRPr lang="en-US"/>
        </a:p>
      </dgm:t>
    </dgm:pt>
    <dgm:pt modelId="{36F383A6-9562-4242-A17A-0CC70A47834E}" type="sibTrans" cxnId="{93170D63-D985-4EBF-BE02-3E38F2419525}">
      <dgm:prSet/>
      <dgm:spPr/>
      <dgm:t>
        <a:bodyPr/>
        <a:lstStyle/>
        <a:p>
          <a:endParaRPr lang="en-US"/>
        </a:p>
      </dgm:t>
    </dgm:pt>
    <dgm:pt modelId="{03929F98-9BA3-4040-AA71-859C97EA31E0}">
      <dgm:prSet/>
      <dgm:spPr>
        <a:solidFill>
          <a:schemeClr val="accent2">
            <a:lumMod val="20000"/>
            <a:lumOff val="80000"/>
          </a:schemeClr>
        </a:solidFill>
      </dgm:spPr>
      <dgm:t>
        <a:bodyPr/>
        <a:lstStyle/>
        <a:p>
          <a:r>
            <a:rPr lang="en-GB" dirty="0"/>
            <a:t>eBMJ courses </a:t>
          </a:r>
        </a:p>
        <a:p>
          <a:r>
            <a:rPr lang="en-GB" dirty="0"/>
            <a:t>- 413</a:t>
          </a:r>
          <a:r>
            <a:rPr lang="en-US" dirty="0"/>
            <a:t> </a:t>
          </a:r>
        </a:p>
      </dgm:t>
    </dgm:pt>
    <dgm:pt modelId="{E6AA146B-36C9-4F3F-A8C6-F3A2B9BCC9BF}" type="parTrans" cxnId="{BAF9CDC2-871F-4842-A4DE-999F7084BE0A}">
      <dgm:prSet/>
      <dgm:spPr/>
      <dgm:t>
        <a:bodyPr/>
        <a:lstStyle/>
        <a:p>
          <a:endParaRPr lang="en-US"/>
        </a:p>
      </dgm:t>
    </dgm:pt>
    <dgm:pt modelId="{E609C93C-87F2-414E-9471-B814404E2822}" type="sibTrans" cxnId="{BAF9CDC2-871F-4842-A4DE-999F7084BE0A}">
      <dgm:prSet/>
      <dgm:spPr/>
      <dgm:t>
        <a:bodyPr/>
        <a:lstStyle/>
        <a:p>
          <a:endParaRPr lang="en-US"/>
        </a:p>
      </dgm:t>
    </dgm:pt>
    <dgm:pt modelId="{51981922-F6D6-40D6-AF3A-6EF36B61957B}">
      <dgm:prSet/>
      <dgm:spPr>
        <a:solidFill>
          <a:schemeClr val="accent3">
            <a:lumMod val="20000"/>
            <a:lumOff val="80000"/>
          </a:schemeClr>
        </a:solidFill>
      </dgm:spPr>
      <dgm:t>
        <a:bodyPr/>
        <a:lstStyle/>
        <a:p>
          <a:r>
            <a:rPr lang="en-GB" dirty="0"/>
            <a:t>Patient information sheets </a:t>
          </a:r>
        </a:p>
        <a:p>
          <a:r>
            <a:rPr lang="en-GB" dirty="0"/>
            <a:t>- 436</a:t>
          </a:r>
          <a:r>
            <a:rPr lang="en-US" dirty="0"/>
            <a:t> </a:t>
          </a:r>
        </a:p>
      </dgm:t>
    </dgm:pt>
    <dgm:pt modelId="{8AAA7DAD-CADB-4002-BDF1-D1246AB18DD1}" type="parTrans" cxnId="{CFA8998B-878C-4C51-AECC-B19ADEB4D9D4}">
      <dgm:prSet/>
      <dgm:spPr/>
      <dgm:t>
        <a:bodyPr/>
        <a:lstStyle/>
        <a:p>
          <a:endParaRPr lang="en-US"/>
        </a:p>
      </dgm:t>
    </dgm:pt>
    <dgm:pt modelId="{6D1077AA-2583-47D1-A993-A37E9A1AA112}" type="sibTrans" cxnId="{CFA8998B-878C-4C51-AECC-B19ADEB4D9D4}">
      <dgm:prSet/>
      <dgm:spPr/>
      <dgm:t>
        <a:bodyPr/>
        <a:lstStyle/>
        <a:p>
          <a:endParaRPr lang="en-US"/>
        </a:p>
      </dgm:t>
    </dgm:pt>
    <dgm:pt modelId="{2FABDF49-9C7A-4C3B-8CAB-01BA540F5860}">
      <dgm:prSet/>
      <dgm:spPr>
        <a:solidFill>
          <a:schemeClr val="accent2">
            <a:lumMod val="20000"/>
            <a:lumOff val="80000"/>
          </a:schemeClr>
        </a:solidFill>
      </dgm:spPr>
      <dgm:t>
        <a:bodyPr/>
        <a:lstStyle/>
        <a:p>
          <a:r>
            <a:rPr lang="en-GB" dirty="0"/>
            <a:t>Diagnostic tools </a:t>
          </a:r>
        </a:p>
        <a:p>
          <a:r>
            <a:rPr lang="en-GB" dirty="0"/>
            <a:t>- 100</a:t>
          </a:r>
          <a:r>
            <a:rPr lang="en-US" dirty="0"/>
            <a:t> </a:t>
          </a:r>
        </a:p>
      </dgm:t>
    </dgm:pt>
    <dgm:pt modelId="{BF1C6F22-93AD-4B4F-B32A-E71754B95493}" type="parTrans" cxnId="{782E8B5F-B0AA-417F-AEE3-DF9595A98FDC}">
      <dgm:prSet/>
      <dgm:spPr/>
      <dgm:t>
        <a:bodyPr/>
        <a:lstStyle/>
        <a:p>
          <a:endParaRPr lang="en-US"/>
        </a:p>
      </dgm:t>
    </dgm:pt>
    <dgm:pt modelId="{C45FA024-6596-43E3-9C5B-D272D4023C57}" type="sibTrans" cxnId="{782E8B5F-B0AA-417F-AEE3-DF9595A98FDC}">
      <dgm:prSet/>
      <dgm:spPr/>
      <dgm:t>
        <a:bodyPr/>
        <a:lstStyle/>
        <a:p>
          <a:endParaRPr lang="en-US"/>
        </a:p>
      </dgm:t>
    </dgm:pt>
    <dgm:pt modelId="{623C7B0B-E0A6-4713-8DB2-EB6F54D299C3}">
      <dgm:prSet/>
      <dgm:spPr>
        <a:solidFill>
          <a:schemeClr val="accent2">
            <a:lumMod val="20000"/>
            <a:lumOff val="80000"/>
          </a:schemeClr>
        </a:solidFill>
      </dgm:spPr>
      <dgm:t>
        <a:bodyPr/>
        <a:lstStyle/>
        <a:p>
          <a:r>
            <a:rPr lang="en-GB" dirty="0"/>
            <a:t>National guidelines and pathways </a:t>
          </a:r>
        </a:p>
        <a:p>
          <a:r>
            <a:rPr lang="en-GB" dirty="0"/>
            <a:t>- 145</a:t>
          </a:r>
          <a:r>
            <a:rPr lang="en-US" dirty="0"/>
            <a:t> </a:t>
          </a:r>
        </a:p>
      </dgm:t>
    </dgm:pt>
    <dgm:pt modelId="{C71266A6-FD61-432F-8774-99AABC8DA217}" type="parTrans" cxnId="{4D10A37E-F0BE-423F-BEFA-A25ABFD1634E}">
      <dgm:prSet/>
      <dgm:spPr/>
      <dgm:t>
        <a:bodyPr/>
        <a:lstStyle/>
        <a:p>
          <a:endParaRPr lang="en-US"/>
        </a:p>
      </dgm:t>
    </dgm:pt>
    <dgm:pt modelId="{B1626BFD-46A4-45C1-993A-AB7E6DE158DC}" type="sibTrans" cxnId="{4D10A37E-F0BE-423F-BEFA-A25ABFD1634E}">
      <dgm:prSet/>
      <dgm:spPr/>
      <dgm:t>
        <a:bodyPr/>
        <a:lstStyle/>
        <a:p>
          <a:endParaRPr lang="en-US"/>
        </a:p>
      </dgm:t>
    </dgm:pt>
    <dgm:pt modelId="{2A755929-92DB-4847-AB1C-3361D65DA581}">
      <dgm:prSet/>
      <dgm:spPr>
        <a:solidFill>
          <a:schemeClr val="accent2">
            <a:lumMod val="20000"/>
            <a:lumOff val="80000"/>
          </a:schemeClr>
        </a:solidFill>
      </dgm:spPr>
      <dgm:t>
        <a:bodyPr/>
        <a:lstStyle/>
        <a:p>
          <a:r>
            <a:rPr lang="en-GB" dirty="0"/>
            <a:t>Local pathways and guidelines </a:t>
          </a:r>
        </a:p>
        <a:p>
          <a:r>
            <a:rPr lang="en-GB" dirty="0"/>
            <a:t>- 221</a:t>
          </a:r>
          <a:endParaRPr lang="en-US" dirty="0"/>
        </a:p>
      </dgm:t>
    </dgm:pt>
    <dgm:pt modelId="{D60F251E-950E-425B-8FFB-C657177328B0}" type="parTrans" cxnId="{3DF540BA-FCA8-49B1-B857-92CE27BF5B11}">
      <dgm:prSet/>
      <dgm:spPr/>
      <dgm:t>
        <a:bodyPr/>
        <a:lstStyle/>
        <a:p>
          <a:endParaRPr lang="en-US"/>
        </a:p>
      </dgm:t>
    </dgm:pt>
    <dgm:pt modelId="{D46E72FD-7C89-4895-B6D6-82E8D339FC18}" type="sibTrans" cxnId="{3DF540BA-FCA8-49B1-B857-92CE27BF5B11}">
      <dgm:prSet/>
      <dgm:spPr/>
      <dgm:t>
        <a:bodyPr/>
        <a:lstStyle/>
        <a:p>
          <a:endParaRPr lang="en-US"/>
        </a:p>
      </dgm:t>
    </dgm:pt>
    <dgm:pt modelId="{7D213FD7-CF41-4CDA-97E2-AA3915EC185D}">
      <dgm:prSet/>
      <dgm:spPr>
        <a:solidFill>
          <a:schemeClr val="accent2">
            <a:lumMod val="20000"/>
            <a:lumOff val="80000"/>
          </a:schemeClr>
        </a:solidFill>
      </dgm:spPr>
      <dgm:t>
        <a:bodyPr/>
        <a:lstStyle/>
        <a:p>
          <a:r>
            <a:rPr lang="en-GB" dirty="0"/>
            <a:t>Useful websites </a:t>
          </a:r>
        </a:p>
        <a:p>
          <a:r>
            <a:rPr lang="en-GB" dirty="0"/>
            <a:t>- 128</a:t>
          </a:r>
          <a:r>
            <a:rPr lang="en-US" dirty="0"/>
            <a:t> </a:t>
          </a:r>
        </a:p>
      </dgm:t>
    </dgm:pt>
    <dgm:pt modelId="{C1965C97-1A58-4B82-BB60-51986ABA4E45}" type="parTrans" cxnId="{499F0301-65BD-4024-A3F1-8125673769B6}">
      <dgm:prSet/>
      <dgm:spPr/>
      <dgm:t>
        <a:bodyPr/>
        <a:lstStyle/>
        <a:p>
          <a:endParaRPr lang="en-US"/>
        </a:p>
      </dgm:t>
    </dgm:pt>
    <dgm:pt modelId="{F1E7FA88-8EA0-4B17-9756-7298672EAD28}" type="sibTrans" cxnId="{499F0301-65BD-4024-A3F1-8125673769B6}">
      <dgm:prSet/>
      <dgm:spPr/>
      <dgm:t>
        <a:bodyPr/>
        <a:lstStyle/>
        <a:p>
          <a:endParaRPr lang="en-US"/>
        </a:p>
      </dgm:t>
    </dgm:pt>
    <dgm:pt modelId="{9FA11A40-07E7-4A85-8B75-30972937880F}">
      <dgm:prSet/>
      <dgm:spPr>
        <a:solidFill>
          <a:schemeClr val="accent3">
            <a:lumMod val="20000"/>
            <a:lumOff val="80000"/>
          </a:schemeClr>
        </a:solidFill>
      </dgm:spPr>
      <dgm:t>
        <a:bodyPr/>
        <a:lstStyle/>
        <a:p>
          <a:r>
            <a:rPr lang="en-GB" dirty="0"/>
            <a:t>Services </a:t>
          </a:r>
        </a:p>
        <a:p>
          <a:r>
            <a:rPr lang="en-GB" dirty="0"/>
            <a:t>- 243</a:t>
          </a:r>
          <a:r>
            <a:rPr lang="en-US" dirty="0"/>
            <a:t> </a:t>
          </a:r>
        </a:p>
      </dgm:t>
    </dgm:pt>
    <dgm:pt modelId="{4639AF23-3819-4F3A-86B2-A108AF21E637}" type="parTrans" cxnId="{5D6AE630-B8BC-47A4-BCE0-E6D92DAE96EC}">
      <dgm:prSet/>
      <dgm:spPr/>
      <dgm:t>
        <a:bodyPr/>
        <a:lstStyle/>
        <a:p>
          <a:endParaRPr lang="en-US"/>
        </a:p>
      </dgm:t>
    </dgm:pt>
    <dgm:pt modelId="{3E5D9993-D0DC-4057-8286-E1A5D616FCF0}" type="sibTrans" cxnId="{5D6AE630-B8BC-47A4-BCE0-E6D92DAE96EC}">
      <dgm:prSet/>
      <dgm:spPr/>
      <dgm:t>
        <a:bodyPr/>
        <a:lstStyle/>
        <a:p>
          <a:endParaRPr lang="en-US"/>
        </a:p>
      </dgm:t>
    </dgm:pt>
    <dgm:pt modelId="{4F6BCF2C-046A-43A4-9503-90D5760AE6B3}">
      <dgm:prSet/>
      <dgm:spPr>
        <a:solidFill>
          <a:schemeClr val="accent2">
            <a:lumMod val="20000"/>
            <a:lumOff val="80000"/>
          </a:schemeClr>
        </a:solidFill>
      </dgm:spPr>
      <dgm:t>
        <a:bodyPr/>
        <a:lstStyle/>
        <a:p>
          <a:r>
            <a:rPr lang="en-GB" dirty="0"/>
            <a:t>Contact numbers</a:t>
          </a:r>
          <a:r>
            <a:rPr lang="en-US" dirty="0"/>
            <a:t> </a:t>
          </a:r>
        </a:p>
      </dgm:t>
    </dgm:pt>
    <dgm:pt modelId="{DD48EE64-873A-4F5A-89CF-1805BCF11C76}" type="parTrans" cxnId="{47CE1346-A0FE-4C8D-AB71-11EC87C84A6B}">
      <dgm:prSet/>
      <dgm:spPr/>
      <dgm:t>
        <a:bodyPr/>
        <a:lstStyle/>
        <a:p>
          <a:endParaRPr lang="en-GB"/>
        </a:p>
      </dgm:t>
    </dgm:pt>
    <dgm:pt modelId="{2480A897-F251-4EB4-B4C0-63149766A5EF}" type="sibTrans" cxnId="{47CE1346-A0FE-4C8D-AB71-11EC87C84A6B}">
      <dgm:prSet/>
      <dgm:spPr/>
      <dgm:t>
        <a:bodyPr/>
        <a:lstStyle/>
        <a:p>
          <a:endParaRPr lang="en-GB"/>
        </a:p>
      </dgm:t>
    </dgm:pt>
    <dgm:pt modelId="{AA87158A-7A1D-440E-9D3B-1E8851CCE8F8}">
      <dgm:prSet/>
      <dgm:spPr>
        <a:solidFill>
          <a:schemeClr val="accent1">
            <a:lumMod val="20000"/>
            <a:lumOff val="80000"/>
          </a:schemeClr>
        </a:solidFill>
      </dgm:spPr>
      <dgm:t>
        <a:bodyPr/>
        <a:lstStyle/>
        <a:p>
          <a:r>
            <a:rPr lang="en-GB" dirty="0"/>
            <a:t>Prescribing Guidelines </a:t>
          </a:r>
        </a:p>
        <a:p>
          <a:r>
            <a:rPr lang="en-GB" dirty="0"/>
            <a:t>- 142</a:t>
          </a:r>
          <a:endParaRPr lang="en-US" dirty="0"/>
        </a:p>
      </dgm:t>
    </dgm:pt>
    <dgm:pt modelId="{D0EFDB66-6790-4A44-8820-DF8561963504}" type="parTrans" cxnId="{D0479CB4-D66F-47FF-B6CA-F7EA93B129E1}">
      <dgm:prSet/>
      <dgm:spPr/>
      <dgm:t>
        <a:bodyPr/>
        <a:lstStyle/>
        <a:p>
          <a:endParaRPr lang="en-GB"/>
        </a:p>
      </dgm:t>
    </dgm:pt>
    <dgm:pt modelId="{F27DBFF4-F794-4C3B-8464-020B40FA0AA0}" type="sibTrans" cxnId="{D0479CB4-D66F-47FF-B6CA-F7EA93B129E1}">
      <dgm:prSet/>
      <dgm:spPr/>
      <dgm:t>
        <a:bodyPr/>
        <a:lstStyle/>
        <a:p>
          <a:endParaRPr lang="en-GB"/>
        </a:p>
      </dgm:t>
    </dgm:pt>
    <dgm:pt modelId="{E504C1AF-9B62-4033-8C6B-A1B807310CA8}">
      <dgm:prSet/>
      <dgm:spPr>
        <a:solidFill>
          <a:schemeClr val="accent2">
            <a:lumMod val="20000"/>
            <a:lumOff val="80000"/>
          </a:schemeClr>
        </a:solidFill>
      </dgm:spPr>
      <dgm:t>
        <a:bodyPr/>
        <a:lstStyle/>
        <a:p>
          <a:r>
            <a:rPr lang="en-GB" dirty="0"/>
            <a:t>Education and Events </a:t>
          </a:r>
        </a:p>
      </dgm:t>
    </dgm:pt>
    <dgm:pt modelId="{DE7E13E3-1A39-4AC0-ABB7-3A7718BDA8B7}" type="parTrans" cxnId="{1CB5E67F-5AF4-4852-9D27-385E76DAAED5}">
      <dgm:prSet/>
      <dgm:spPr/>
      <dgm:t>
        <a:bodyPr/>
        <a:lstStyle/>
        <a:p>
          <a:endParaRPr lang="en-GB"/>
        </a:p>
      </dgm:t>
    </dgm:pt>
    <dgm:pt modelId="{79D6CDD6-3233-4A7F-AA7C-626A27E9ED14}" type="sibTrans" cxnId="{1CB5E67F-5AF4-4852-9D27-385E76DAAED5}">
      <dgm:prSet/>
      <dgm:spPr/>
      <dgm:t>
        <a:bodyPr/>
        <a:lstStyle/>
        <a:p>
          <a:endParaRPr lang="en-GB"/>
        </a:p>
      </dgm:t>
    </dgm:pt>
    <dgm:pt modelId="{CD7C8C99-C34F-48E9-8A93-4B565826DCB1}">
      <dgm:prSet/>
      <dgm:spPr>
        <a:solidFill>
          <a:schemeClr val="accent2">
            <a:lumMod val="20000"/>
            <a:lumOff val="80000"/>
          </a:schemeClr>
        </a:solidFill>
      </dgm:spPr>
      <dgm:t>
        <a:bodyPr/>
        <a:lstStyle/>
        <a:p>
          <a:r>
            <a:rPr lang="en-GB" dirty="0"/>
            <a:t>News and Updates</a:t>
          </a:r>
          <a:r>
            <a:rPr lang="en-US" dirty="0"/>
            <a:t> </a:t>
          </a:r>
        </a:p>
      </dgm:t>
    </dgm:pt>
    <dgm:pt modelId="{237827B6-F86D-421E-8AB8-05384EF29B66}" type="parTrans" cxnId="{FAB48C26-4161-418C-9469-0F9C25B36472}">
      <dgm:prSet/>
      <dgm:spPr/>
      <dgm:t>
        <a:bodyPr/>
        <a:lstStyle/>
        <a:p>
          <a:endParaRPr lang="en-GB"/>
        </a:p>
      </dgm:t>
    </dgm:pt>
    <dgm:pt modelId="{ED6DC672-9C2E-464A-953E-565980669DFC}" type="sibTrans" cxnId="{FAB48C26-4161-418C-9469-0F9C25B36472}">
      <dgm:prSet/>
      <dgm:spPr/>
      <dgm:t>
        <a:bodyPr/>
        <a:lstStyle/>
        <a:p>
          <a:endParaRPr lang="en-GB"/>
        </a:p>
      </dgm:t>
    </dgm:pt>
    <dgm:pt modelId="{E98E0789-B886-4DA9-8939-F67956088E7C}">
      <dgm:prSet/>
      <dgm:spPr>
        <a:solidFill>
          <a:schemeClr val="accent2">
            <a:lumMod val="20000"/>
            <a:lumOff val="80000"/>
          </a:schemeClr>
        </a:solidFill>
      </dgm:spPr>
      <dgm:t>
        <a:bodyPr/>
        <a:lstStyle/>
        <a:p>
          <a:r>
            <a:rPr lang="en-GB" dirty="0"/>
            <a:t>Practice Nurses</a:t>
          </a:r>
        </a:p>
      </dgm:t>
    </dgm:pt>
    <dgm:pt modelId="{1C2F0233-A787-4FE7-ACDC-F9AB71AF88C7}" type="parTrans" cxnId="{796BC82E-608E-4143-ACB7-16040A5411CE}">
      <dgm:prSet/>
      <dgm:spPr/>
      <dgm:t>
        <a:bodyPr/>
        <a:lstStyle/>
        <a:p>
          <a:endParaRPr lang="en-GB"/>
        </a:p>
      </dgm:t>
    </dgm:pt>
    <dgm:pt modelId="{AAAB747E-37AC-4B79-87DA-FBE963F6A968}" type="sibTrans" cxnId="{796BC82E-608E-4143-ACB7-16040A5411CE}">
      <dgm:prSet/>
      <dgm:spPr/>
      <dgm:t>
        <a:bodyPr/>
        <a:lstStyle/>
        <a:p>
          <a:endParaRPr lang="en-GB"/>
        </a:p>
      </dgm:t>
    </dgm:pt>
    <dgm:pt modelId="{68A3AF0A-3713-4F01-8D5F-5CED68A6FF58}">
      <dgm:prSet/>
      <dgm:spPr>
        <a:solidFill>
          <a:schemeClr val="accent2">
            <a:lumMod val="20000"/>
            <a:lumOff val="80000"/>
          </a:schemeClr>
        </a:solidFill>
      </dgm:spPr>
      <dgm:t>
        <a:bodyPr/>
        <a:lstStyle/>
        <a:p>
          <a:r>
            <a:rPr lang="en-GB" dirty="0"/>
            <a:t>Relaxation</a:t>
          </a:r>
        </a:p>
      </dgm:t>
    </dgm:pt>
    <dgm:pt modelId="{D2BC72BA-5AAA-4BFD-867E-B84B8AD2C935}" type="parTrans" cxnId="{BF776629-27E9-44F1-AF9D-96D1C49A121E}">
      <dgm:prSet/>
      <dgm:spPr/>
      <dgm:t>
        <a:bodyPr/>
        <a:lstStyle/>
        <a:p>
          <a:endParaRPr lang="en-GB"/>
        </a:p>
      </dgm:t>
    </dgm:pt>
    <dgm:pt modelId="{2802CD2A-3B81-4483-B7AA-F7B1D5AF4207}" type="sibTrans" cxnId="{BF776629-27E9-44F1-AF9D-96D1C49A121E}">
      <dgm:prSet/>
      <dgm:spPr/>
      <dgm:t>
        <a:bodyPr/>
        <a:lstStyle/>
        <a:p>
          <a:endParaRPr lang="en-GB"/>
        </a:p>
      </dgm:t>
    </dgm:pt>
    <dgm:pt modelId="{46301AC6-5980-4985-A503-E58C582ACAEE}">
      <dgm:prSet/>
      <dgm:spPr>
        <a:solidFill>
          <a:schemeClr val="accent2">
            <a:lumMod val="20000"/>
            <a:lumOff val="80000"/>
          </a:schemeClr>
        </a:solidFill>
      </dgm:spPr>
      <dgm:t>
        <a:bodyPr/>
        <a:lstStyle/>
        <a:p>
          <a:r>
            <a:rPr lang="en-GB" dirty="0"/>
            <a:t>Commissioning</a:t>
          </a:r>
        </a:p>
      </dgm:t>
    </dgm:pt>
    <dgm:pt modelId="{0CF23437-2A59-4A6D-A633-FCC217041060}" type="parTrans" cxnId="{850B64B6-AE14-4C8D-9D41-8BC68AD1ED6E}">
      <dgm:prSet/>
      <dgm:spPr/>
      <dgm:t>
        <a:bodyPr/>
        <a:lstStyle/>
        <a:p>
          <a:endParaRPr lang="en-GB"/>
        </a:p>
      </dgm:t>
    </dgm:pt>
    <dgm:pt modelId="{2A0A1DCB-85DC-4F6A-81AB-239F14DE399D}" type="sibTrans" cxnId="{850B64B6-AE14-4C8D-9D41-8BC68AD1ED6E}">
      <dgm:prSet/>
      <dgm:spPr/>
      <dgm:t>
        <a:bodyPr/>
        <a:lstStyle/>
        <a:p>
          <a:endParaRPr lang="en-GB"/>
        </a:p>
      </dgm:t>
    </dgm:pt>
    <dgm:pt modelId="{A9E61E71-E2FD-461E-89EF-3254913165FC}">
      <dgm:prSet/>
      <dgm:spPr>
        <a:solidFill>
          <a:schemeClr val="accent2">
            <a:lumMod val="20000"/>
            <a:lumOff val="80000"/>
          </a:schemeClr>
        </a:solidFill>
      </dgm:spPr>
      <dgm:t>
        <a:bodyPr/>
        <a:lstStyle/>
        <a:p>
          <a:r>
            <a:rPr lang="en-GB" dirty="0"/>
            <a:t>Practice Information </a:t>
          </a:r>
        </a:p>
      </dgm:t>
    </dgm:pt>
    <dgm:pt modelId="{F901385A-798A-4D63-A327-F3C8FC919C6F}" type="parTrans" cxnId="{24F0DFB8-9730-4C93-BAEC-2BFC9AC00458}">
      <dgm:prSet/>
      <dgm:spPr/>
      <dgm:t>
        <a:bodyPr/>
        <a:lstStyle/>
        <a:p>
          <a:endParaRPr lang="en-GB"/>
        </a:p>
      </dgm:t>
    </dgm:pt>
    <dgm:pt modelId="{0D2F9A82-F39F-4422-9964-AF83F1D05EBC}" type="sibTrans" cxnId="{24F0DFB8-9730-4C93-BAEC-2BFC9AC00458}">
      <dgm:prSet/>
      <dgm:spPr/>
      <dgm:t>
        <a:bodyPr/>
        <a:lstStyle/>
        <a:p>
          <a:endParaRPr lang="en-GB"/>
        </a:p>
      </dgm:t>
    </dgm:pt>
    <dgm:pt modelId="{49907DB1-CD9C-46D1-9EC6-47F1A53AD04B}">
      <dgm:prSet/>
      <dgm:spPr>
        <a:solidFill>
          <a:schemeClr val="accent2">
            <a:lumMod val="20000"/>
            <a:lumOff val="80000"/>
          </a:schemeClr>
        </a:solidFill>
      </dgm:spPr>
      <dgm:t>
        <a:bodyPr/>
        <a:lstStyle/>
        <a:p>
          <a:r>
            <a:rPr lang="en-GB" dirty="0"/>
            <a:t>Primary Care, Secondary Care and Social Care</a:t>
          </a:r>
        </a:p>
      </dgm:t>
    </dgm:pt>
    <dgm:pt modelId="{07FE92DB-D25D-46A6-A34B-E8DC80355DC7}" type="parTrans" cxnId="{0699123B-71A7-4982-BB9F-41FAED7E690C}">
      <dgm:prSet/>
      <dgm:spPr/>
      <dgm:t>
        <a:bodyPr/>
        <a:lstStyle/>
        <a:p>
          <a:endParaRPr lang="en-GB"/>
        </a:p>
      </dgm:t>
    </dgm:pt>
    <dgm:pt modelId="{2526D977-9027-4E21-BEC0-BD439A95D971}" type="sibTrans" cxnId="{0699123B-71A7-4982-BB9F-41FAED7E690C}">
      <dgm:prSet/>
      <dgm:spPr/>
      <dgm:t>
        <a:bodyPr/>
        <a:lstStyle/>
        <a:p>
          <a:endParaRPr lang="en-GB"/>
        </a:p>
      </dgm:t>
    </dgm:pt>
    <dgm:pt modelId="{C56F6159-841E-4FF3-8B5C-7C8CF68991C8}">
      <dgm:prSet/>
      <dgm:spPr>
        <a:solidFill>
          <a:schemeClr val="accent2">
            <a:lumMod val="20000"/>
            <a:lumOff val="80000"/>
          </a:schemeClr>
        </a:solidFill>
      </dgm:spPr>
      <dgm:t>
        <a:bodyPr/>
        <a:lstStyle/>
        <a:p>
          <a:r>
            <a:rPr lang="en-GB" dirty="0"/>
            <a:t>Working and Appraisal</a:t>
          </a:r>
        </a:p>
      </dgm:t>
    </dgm:pt>
    <dgm:pt modelId="{D0520DE9-805C-4B90-A1D2-4B2A8DE057EF}" type="parTrans" cxnId="{57B79CAF-D078-4654-8851-562DDF850700}">
      <dgm:prSet/>
      <dgm:spPr/>
      <dgm:t>
        <a:bodyPr/>
        <a:lstStyle/>
        <a:p>
          <a:endParaRPr lang="en-GB"/>
        </a:p>
      </dgm:t>
    </dgm:pt>
    <dgm:pt modelId="{8646C81D-578B-4ACD-A7E7-88DDB73CD9C2}" type="sibTrans" cxnId="{57B79CAF-D078-4654-8851-562DDF850700}">
      <dgm:prSet/>
      <dgm:spPr/>
      <dgm:t>
        <a:bodyPr/>
        <a:lstStyle/>
        <a:p>
          <a:endParaRPr lang="en-GB"/>
        </a:p>
      </dgm:t>
    </dgm:pt>
    <dgm:pt modelId="{0B367D91-E36D-4DAB-83C5-6DE0212A852E}" type="pres">
      <dgm:prSet presAssocID="{492FD28E-FBBE-4C28-B2AE-DC98FBB5E633}" presName="diagram" presStyleCnt="0">
        <dgm:presLayoutVars>
          <dgm:dir/>
          <dgm:resizeHandles val="exact"/>
        </dgm:presLayoutVars>
      </dgm:prSet>
      <dgm:spPr/>
    </dgm:pt>
    <dgm:pt modelId="{CCBA75FF-7E9B-4855-A7B6-CAF338699215}" type="pres">
      <dgm:prSet presAssocID="{DD01A38B-43A4-46CC-9300-B54241DC02CE}" presName="node" presStyleLbl="node1" presStyleIdx="0" presStyleCnt="19" custLinFactX="126725" custLinFactNeighborX="200000" custLinFactNeighborY="3896">
        <dgm:presLayoutVars>
          <dgm:bulletEnabled val="1"/>
        </dgm:presLayoutVars>
      </dgm:prSet>
      <dgm:spPr/>
    </dgm:pt>
    <dgm:pt modelId="{5B735521-12EC-4288-BD18-ECB89860FA59}" type="pres">
      <dgm:prSet presAssocID="{67A7AE73-CE16-4AFB-89D0-0F602E9C9FC0}" presName="sibTrans" presStyleCnt="0"/>
      <dgm:spPr/>
    </dgm:pt>
    <dgm:pt modelId="{FB17540A-4BA1-4C35-B760-ACB771C3CFF4}" type="pres">
      <dgm:prSet presAssocID="{AD5A11A1-64CE-46FE-89EB-B971EC048C65}" presName="node" presStyleLbl="node1" presStyleIdx="1" presStyleCnt="19" custLinFactX="7334" custLinFactY="100000" custLinFactNeighborX="100000" custLinFactNeighborY="134289">
        <dgm:presLayoutVars>
          <dgm:bulletEnabled val="1"/>
        </dgm:presLayoutVars>
      </dgm:prSet>
      <dgm:spPr/>
    </dgm:pt>
    <dgm:pt modelId="{1C7E73B3-0BFD-46DE-9F39-CA6E42B175B5}" type="pres">
      <dgm:prSet presAssocID="{36F383A6-9562-4242-A17A-0CC70A47834E}" presName="sibTrans" presStyleCnt="0"/>
      <dgm:spPr/>
    </dgm:pt>
    <dgm:pt modelId="{68128241-63FC-4BE4-B641-E9D64E523D3D}" type="pres">
      <dgm:prSet presAssocID="{03929F98-9BA3-4040-AA71-859C97EA31E0}" presName="node" presStyleLbl="node1" presStyleIdx="2" presStyleCnt="19" custLinFactX="-12827" custLinFactY="20778" custLinFactNeighborX="-100000" custLinFactNeighborY="100000">
        <dgm:presLayoutVars>
          <dgm:bulletEnabled val="1"/>
        </dgm:presLayoutVars>
      </dgm:prSet>
      <dgm:spPr/>
    </dgm:pt>
    <dgm:pt modelId="{3941B35A-01C4-406E-B395-C59CCB4FAD02}" type="pres">
      <dgm:prSet presAssocID="{E609C93C-87F2-414E-9471-B814404E2822}" presName="sibTrans" presStyleCnt="0"/>
      <dgm:spPr/>
    </dgm:pt>
    <dgm:pt modelId="{2699BAF1-9669-45D4-A948-DF2C4C39BA69}" type="pres">
      <dgm:prSet presAssocID="{51981922-F6D6-40D6-AF3A-6EF36B61957B}" presName="node" presStyleLbl="node1" presStyleIdx="3" presStyleCnt="19" custLinFactX="-129222" custLinFactY="147991" custLinFactNeighborX="-200000" custLinFactNeighborY="200000">
        <dgm:presLayoutVars>
          <dgm:bulletEnabled val="1"/>
        </dgm:presLayoutVars>
      </dgm:prSet>
      <dgm:spPr/>
    </dgm:pt>
    <dgm:pt modelId="{4C8CE2AD-40AD-4E87-99BF-8FD0DD58FB01}" type="pres">
      <dgm:prSet presAssocID="{6D1077AA-2583-47D1-A993-A37E9A1AA112}" presName="sibTrans" presStyleCnt="0"/>
      <dgm:spPr/>
    </dgm:pt>
    <dgm:pt modelId="{FF48DE73-C57A-4D9F-B874-CB419D8B9A0E}" type="pres">
      <dgm:prSet presAssocID="{2FABDF49-9C7A-4C3B-8CAB-01BA540F5860}" presName="node" presStyleLbl="node1" presStyleIdx="4" presStyleCnt="19" custLinFactX="7173" custLinFactY="18512" custLinFactNeighborX="100000" custLinFactNeighborY="100000">
        <dgm:presLayoutVars>
          <dgm:bulletEnabled val="1"/>
        </dgm:presLayoutVars>
      </dgm:prSet>
      <dgm:spPr/>
    </dgm:pt>
    <dgm:pt modelId="{56E1B07C-3E6D-4A11-9C3A-76AF4A012BBC}" type="pres">
      <dgm:prSet presAssocID="{C45FA024-6596-43E3-9C5B-D272D4023C57}" presName="sibTrans" presStyleCnt="0"/>
      <dgm:spPr/>
    </dgm:pt>
    <dgm:pt modelId="{5D9D0FE9-C65F-4BCE-88C1-BA3F6ACE3190}" type="pres">
      <dgm:prSet presAssocID="{623C7B0B-E0A6-4713-8DB2-EB6F54D299C3}" presName="node" presStyleLbl="node1" presStyleIdx="5" presStyleCnt="19" custLinFactX="8086" custLinFactNeighborX="100000" custLinFactNeighborY="1669">
        <dgm:presLayoutVars>
          <dgm:bulletEnabled val="1"/>
        </dgm:presLayoutVars>
      </dgm:prSet>
      <dgm:spPr/>
    </dgm:pt>
    <dgm:pt modelId="{E489B53C-F605-4685-9EBC-A4EFB3727A50}" type="pres">
      <dgm:prSet presAssocID="{B1626BFD-46A4-45C1-993A-AB7E6DE158DC}" presName="sibTrans" presStyleCnt="0"/>
      <dgm:spPr/>
    </dgm:pt>
    <dgm:pt modelId="{9A6660BF-1975-4F10-B29D-E012B32D2EDD}" type="pres">
      <dgm:prSet presAssocID="{2A755929-92DB-4847-AB1C-3361D65DA581}" presName="node" presStyleLbl="node1" presStyleIdx="6" presStyleCnt="19" custLinFactX="8174" custLinFactNeighborX="100000">
        <dgm:presLayoutVars>
          <dgm:bulletEnabled val="1"/>
        </dgm:presLayoutVars>
      </dgm:prSet>
      <dgm:spPr/>
    </dgm:pt>
    <dgm:pt modelId="{050C61C0-5765-4161-814B-C518821E5C91}" type="pres">
      <dgm:prSet presAssocID="{D46E72FD-7C89-4895-B6D6-82E8D339FC18}" presName="sibTrans" presStyleCnt="0"/>
      <dgm:spPr/>
    </dgm:pt>
    <dgm:pt modelId="{4EE9866B-AC9A-46BA-B807-74559274B87E}" type="pres">
      <dgm:prSet presAssocID="{7D213FD7-CF41-4CDA-97E2-AA3915EC185D}" presName="node" presStyleLbl="node1" presStyleIdx="7" presStyleCnt="19" custLinFactX="-100000" custLinFactY="100000" custLinFactNeighborX="-122827" custLinFactNeighborY="130194">
        <dgm:presLayoutVars>
          <dgm:bulletEnabled val="1"/>
        </dgm:presLayoutVars>
      </dgm:prSet>
      <dgm:spPr/>
    </dgm:pt>
    <dgm:pt modelId="{96A93299-14B6-4D2C-99ED-F536C68F2663}" type="pres">
      <dgm:prSet presAssocID="{F1E7FA88-8EA0-4B17-9756-7298672EAD28}" presName="sibTrans" presStyleCnt="0"/>
      <dgm:spPr/>
    </dgm:pt>
    <dgm:pt modelId="{16B02495-FF95-4C72-98F7-80E94D89E425}" type="pres">
      <dgm:prSet presAssocID="{9FA11A40-07E7-4A85-8B75-30972937880F}" presName="node" presStyleLbl="node1" presStyleIdx="8" presStyleCnt="19" custLinFactX="126725" custLinFactNeighborX="200000" custLinFactNeighborY="539">
        <dgm:presLayoutVars>
          <dgm:bulletEnabled val="1"/>
        </dgm:presLayoutVars>
      </dgm:prSet>
      <dgm:spPr/>
    </dgm:pt>
    <dgm:pt modelId="{3D1B074B-B5DD-4CFF-B474-2F7B133FDEF1}" type="pres">
      <dgm:prSet presAssocID="{3E5D9993-D0DC-4057-8286-E1A5D616FCF0}" presName="sibTrans" presStyleCnt="0"/>
      <dgm:spPr/>
    </dgm:pt>
    <dgm:pt modelId="{0B2D3900-7DF7-4F48-8CF4-BFD9D5F207BA}" type="pres">
      <dgm:prSet presAssocID="{4F6BCF2C-046A-43A4-9503-90D5760AE6B3}" presName="node" presStyleLbl="node1" presStyleIdx="9" presStyleCnt="19" custLinFactX="-10358" custLinFactY="-100000" custLinFactNeighborX="-100000" custLinFactNeighborY="-129250">
        <dgm:presLayoutVars>
          <dgm:bulletEnabled val="1"/>
        </dgm:presLayoutVars>
      </dgm:prSet>
      <dgm:spPr/>
    </dgm:pt>
    <dgm:pt modelId="{5FE8E145-F6AD-43DB-8CA4-9D226019A02E}" type="pres">
      <dgm:prSet presAssocID="{2480A897-F251-4EB4-B4C0-63149766A5EF}" presName="sibTrans" presStyleCnt="0"/>
      <dgm:spPr/>
    </dgm:pt>
    <dgm:pt modelId="{50E547FA-2C75-49F3-878C-D8042F7E3625}" type="pres">
      <dgm:prSet presAssocID="{AA87158A-7A1D-440E-9D3B-1E8851CCE8F8}" presName="node" presStyleLbl="node1" presStyleIdx="10" presStyleCnt="19" custLinFactX="-100000" custLinFactNeighborX="-119823" custLinFactNeighborY="605">
        <dgm:presLayoutVars>
          <dgm:bulletEnabled val="1"/>
        </dgm:presLayoutVars>
      </dgm:prSet>
      <dgm:spPr/>
    </dgm:pt>
    <dgm:pt modelId="{E323680D-8061-48D4-9527-5D7CA16B5B7F}" type="pres">
      <dgm:prSet presAssocID="{F27DBFF4-F794-4C3B-8464-020B40FA0AA0}" presName="sibTrans" presStyleCnt="0"/>
      <dgm:spPr/>
    </dgm:pt>
    <dgm:pt modelId="{380238FB-5F84-4912-84DB-91BA8D58D42F}" type="pres">
      <dgm:prSet presAssocID="{E504C1AF-9B62-4033-8C6B-A1B807310CA8}" presName="node" presStyleLbl="node1" presStyleIdx="11" presStyleCnt="19" custLinFactX="-129764" custLinFactY="-12622" custLinFactNeighborX="-200000" custLinFactNeighborY="-100000">
        <dgm:presLayoutVars>
          <dgm:bulletEnabled val="1"/>
        </dgm:presLayoutVars>
      </dgm:prSet>
      <dgm:spPr/>
    </dgm:pt>
    <dgm:pt modelId="{FDD2308D-908B-47C7-8564-88CF2382F2B8}" type="pres">
      <dgm:prSet presAssocID="{79D6CDD6-3233-4A7F-AA7C-626A27E9ED14}" presName="sibTrans" presStyleCnt="0"/>
      <dgm:spPr/>
    </dgm:pt>
    <dgm:pt modelId="{C719C214-DAAE-4ACB-A89E-6C40E27B5696}" type="pres">
      <dgm:prSet presAssocID="{CD7C8C99-C34F-48E9-8A93-4B565826DCB1}" presName="node" presStyleLbl="node1" presStyleIdx="12" presStyleCnt="19" custLinFactX="7173" custLinFactY="-146481" custLinFactNeighborX="100000" custLinFactNeighborY="-200000">
        <dgm:presLayoutVars>
          <dgm:bulletEnabled val="1"/>
        </dgm:presLayoutVars>
      </dgm:prSet>
      <dgm:spPr/>
    </dgm:pt>
    <dgm:pt modelId="{1A36F9F3-397B-459E-AB37-0CFB020141E5}" type="pres">
      <dgm:prSet presAssocID="{ED6DC672-9C2E-464A-953E-565980669DFC}" presName="sibTrans" presStyleCnt="0"/>
      <dgm:spPr/>
    </dgm:pt>
    <dgm:pt modelId="{34375DB8-70F9-4A1E-9211-627598E6883A}" type="pres">
      <dgm:prSet presAssocID="{E98E0789-B886-4DA9-8939-F67956088E7C}" presName="node" presStyleLbl="node1" presStyleIdx="13" presStyleCnt="19" custLinFactY="12100" custLinFactNeighborX="55422" custLinFactNeighborY="100000">
        <dgm:presLayoutVars>
          <dgm:bulletEnabled val="1"/>
        </dgm:presLayoutVars>
      </dgm:prSet>
      <dgm:spPr/>
    </dgm:pt>
    <dgm:pt modelId="{DBBF709A-AA4F-48E3-BF53-376E90982EE1}" type="pres">
      <dgm:prSet presAssocID="{AAAB747E-37AC-4B79-87DA-FBE963F6A968}" presName="sibTrans" presStyleCnt="0"/>
      <dgm:spPr/>
    </dgm:pt>
    <dgm:pt modelId="{E0981B74-2A11-46AA-A1E0-31AFF386B23E}" type="pres">
      <dgm:prSet presAssocID="{68A3AF0A-3713-4F01-8D5F-5CED68A6FF58}" presName="node" presStyleLbl="node1" presStyleIdx="14" presStyleCnt="19" custLinFactY="-145351" custLinFactNeighborX="-4213" custLinFactNeighborY="-200000">
        <dgm:presLayoutVars>
          <dgm:bulletEnabled val="1"/>
        </dgm:presLayoutVars>
      </dgm:prSet>
      <dgm:spPr/>
    </dgm:pt>
    <dgm:pt modelId="{51C332A3-F786-4082-8C45-958A5D138BD0}" type="pres">
      <dgm:prSet presAssocID="{2802CD2A-3B81-4483-B7AA-F7B1D5AF4207}" presName="sibTrans" presStyleCnt="0"/>
      <dgm:spPr/>
    </dgm:pt>
    <dgm:pt modelId="{3312FA51-0A18-4682-A831-F84669F878A5}" type="pres">
      <dgm:prSet presAssocID="{46301AC6-5980-4985-A503-E58C582ACAEE}" presName="node" presStyleLbl="node1" presStyleIdx="15" presStyleCnt="19" custLinFactX="-11915" custLinFactNeighborX="-100000" custLinFactNeighborY="-1995">
        <dgm:presLayoutVars>
          <dgm:bulletEnabled val="1"/>
        </dgm:presLayoutVars>
      </dgm:prSet>
      <dgm:spPr/>
    </dgm:pt>
    <dgm:pt modelId="{82610F96-E9EF-47E9-A7BE-B11CEE157BF6}" type="pres">
      <dgm:prSet presAssocID="{2A0A1DCB-85DC-4F6A-81AB-239F14DE399D}" presName="sibTrans" presStyleCnt="0"/>
      <dgm:spPr/>
    </dgm:pt>
    <dgm:pt modelId="{2A6BAA5E-5E35-40B7-8003-EBB5BCEB5D2E}" type="pres">
      <dgm:prSet presAssocID="{A9E61E71-E2FD-461E-89EF-3254913165FC}" presName="node" presStyleLbl="node1" presStyleIdx="16" presStyleCnt="19" custLinFactNeighborX="2173" custLinFactNeighborY="-4649">
        <dgm:presLayoutVars>
          <dgm:bulletEnabled val="1"/>
        </dgm:presLayoutVars>
      </dgm:prSet>
      <dgm:spPr/>
    </dgm:pt>
    <dgm:pt modelId="{7D3B69FF-E195-4F69-A4CF-8E859964E76F}" type="pres">
      <dgm:prSet presAssocID="{0D2F9A82-F39F-4422-9964-AF83F1D05EBC}" presName="sibTrans" presStyleCnt="0"/>
      <dgm:spPr/>
    </dgm:pt>
    <dgm:pt modelId="{423C9595-A17C-4095-B834-09DA931FBF14}" type="pres">
      <dgm:prSet presAssocID="{49907DB1-CD9C-46D1-9EC6-47F1A53AD04B}" presName="node" presStyleLbl="node1" presStyleIdx="17" presStyleCnt="19" custLinFactX="61725" custLinFactY="-18724" custLinFactNeighborX="100000" custLinFactNeighborY="-100000">
        <dgm:presLayoutVars>
          <dgm:bulletEnabled val="1"/>
        </dgm:presLayoutVars>
      </dgm:prSet>
      <dgm:spPr/>
    </dgm:pt>
    <dgm:pt modelId="{EB0727B3-7B60-4DBD-97DD-5729DC3D535D}" type="pres">
      <dgm:prSet presAssocID="{2526D977-9027-4E21-BEC0-BD439A95D971}" presName="sibTrans" presStyleCnt="0"/>
      <dgm:spPr/>
    </dgm:pt>
    <dgm:pt modelId="{AD63F4B8-6351-4361-80A1-AD85E21D7DA2}" type="pres">
      <dgm:prSet presAssocID="{C56F6159-841E-4FF3-8B5C-7C8CF68991C8}" presName="node" presStyleLbl="node1" presStyleIdx="18" presStyleCnt="19" custLinFactNeighborX="-1121" custLinFactNeighborY="-6908">
        <dgm:presLayoutVars>
          <dgm:bulletEnabled val="1"/>
        </dgm:presLayoutVars>
      </dgm:prSet>
      <dgm:spPr/>
    </dgm:pt>
  </dgm:ptLst>
  <dgm:cxnLst>
    <dgm:cxn modelId="{499F0301-65BD-4024-A3F1-8125673769B6}" srcId="{492FD28E-FBBE-4C28-B2AE-DC98FBB5E633}" destId="{7D213FD7-CF41-4CDA-97E2-AA3915EC185D}" srcOrd="7" destOrd="0" parTransId="{C1965C97-1A58-4B82-BB60-51986ABA4E45}" sibTransId="{F1E7FA88-8EA0-4B17-9756-7298672EAD28}"/>
    <dgm:cxn modelId="{BC93CD0C-386D-4AC8-80FE-680161B95C9B}" type="presOf" srcId="{03929F98-9BA3-4040-AA71-859C97EA31E0}" destId="{68128241-63FC-4BE4-B641-E9D64E523D3D}" srcOrd="0" destOrd="0" presId="urn:microsoft.com/office/officeart/2005/8/layout/default"/>
    <dgm:cxn modelId="{E7A9E216-1EFD-48F0-8384-C72538A29838}" srcId="{492FD28E-FBBE-4C28-B2AE-DC98FBB5E633}" destId="{DD01A38B-43A4-46CC-9300-B54241DC02CE}" srcOrd="0" destOrd="0" parTransId="{6170F15F-42A7-4075-A5AD-40AD5F31A28B}" sibTransId="{67A7AE73-CE16-4AFB-89D0-0F602E9C9FC0}"/>
    <dgm:cxn modelId="{FAB48C26-4161-418C-9469-0F9C25B36472}" srcId="{492FD28E-FBBE-4C28-B2AE-DC98FBB5E633}" destId="{CD7C8C99-C34F-48E9-8A93-4B565826DCB1}" srcOrd="12" destOrd="0" parTransId="{237827B6-F86D-421E-8AB8-05384EF29B66}" sibTransId="{ED6DC672-9C2E-464A-953E-565980669DFC}"/>
    <dgm:cxn modelId="{BF776629-27E9-44F1-AF9D-96D1C49A121E}" srcId="{492FD28E-FBBE-4C28-B2AE-DC98FBB5E633}" destId="{68A3AF0A-3713-4F01-8D5F-5CED68A6FF58}" srcOrd="14" destOrd="0" parTransId="{D2BC72BA-5AAA-4BFD-867E-B84B8AD2C935}" sibTransId="{2802CD2A-3B81-4483-B7AA-F7B1D5AF4207}"/>
    <dgm:cxn modelId="{796BC82E-608E-4143-ACB7-16040A5411CE}" srcId="{492FD28E-FBBE-4C28-B2AE-DC98FBB5E633}" destId="{E98E0789-B886-4DA9-8939-F67956088E7C}" srcOrd="13" destOrd="0" parTransId="{1C2F0233-A787-4FE7-ACDC-F9AB71AF88C7}" sibTransId="{AAAB747E-37AC-4B79-87DA-FBE963F6A968}"/>
    <dgm:cxn modelId="{5D6AE630-B8BC-47A4-BCE0-E6D92DAE96EC}" srcId="{492FD28E-FBBE-4C28-B2AE-DC98FBB5E633}" destId="{9FA11A40-07E7-4A85-8B75-30972937880F}" srcOrd="8" destOrd="0" parTransId="{4639AF23-3819-4F3A-86B2-A108AF21E637}" sibTransId="{3E5D9993-D0DC-4057-8286-E1A5D616FCF0}"/>
    <dgm:cxn modelId="{A287DC32-E13C-48D5-B5C6-95043B22A1E5}" type="presOf" srcId="{A9E61E71-E2FD-461E-89EF-3254913165FC}" destId="{2A6BAA5E-5E35-40B7-8003-EBB5BCEB5D2E}" srcOrd="0" destOrd="0" presId="urn:microsoft.com/office/officeart/2005/8/layout/default"/>
    <dgm:cxn modelId="{0699123B-71A7-4982-BB9F-41FAED7E690C}" srcId="{492FD28E-FBBE-4C28-B2AE-DC98FBB5E633}" destId="{49907DB1-CD9C-46D1-9EC6-47F1A53AD04B}" srcOrd="17" destOrd="0" parTransId="{07FE92DB-D25D-46A6-A34B-E8DC80355DC7}" sibTransId="{2526D977-9027-4E21-BEC0-BD439A95D971}"/>
    <dgm:cxn modelId="{782E8B5F-B0AA-417F-AEE3-DF9595A98FDC}" srcId="{492FD28E-FBBE-4C28-B2AE-DC98FBB5E633}" destId="{2FABDF49-9C7A-4C3B-8CAB-01BA540F5860}" srcOrd="4" destOrd="0" parTransId="{BF1C6F22-93AD-4B4F-B32A-E71754B95493}" sibTransId="{C45FA024-6596-43E3-9C5B-D272D4023C57}"/>
    <dgm:cxn modelId="{26226B41-6428-4021-9DF7-D6AC92D0F96C}" type="presOf" srcId="{68A3AF0A-3713-4F01-8D5F-5CED68A6FF58}" destId="{E0981B74-2A11-46AA-A1E0-31AFF386B23E}" srcOrd="0" destOrd="0" presId="urn:microsoft.com/office/officeart/2005/8/layout/default"/>
    <dgm:cxn modelId="{4A084D61-3563-4701-AAD3-666DFF390032}" type="presOf" srcId="{2A755929-92DB-4847-AB1C-3361D65DA581}" destId="{9A6660BF-1975-4F10-B29D-E012B32D2EDD}" srcOrd="0" destOrd="0" presId="urn:microsoft.com/office/officeart/2005/8/layout/default"/>
    <dgm:cxn modelId="{93170D63-D985-4EBF-BE02-3E38F2419525}" srcId="{492FD28E-FBBE-4C28-B2AE-DC98FBB5E633}" destId="{AD5A11A1-64CE-46FE-89EB-B971EC048C65}" srcOrd="1" destOrd="0" parTransId="{A83937E7-325C-42CD-8EB5-F0AAF14BC936}" sibTransId="{36F383A6-9562-4242-A17A-0CC70A47834E}"/>
    <dgm:cxn modelId="{47CE1346-A0FE-4C8D-AB71-11EC87C84A6B}" srcId="{492FD28E-FBBE-4C28-B2AE-DC98FBB5E633}" destId="{4F6BCF2C-046A-43A4-9503-90D5760AE6B3}" srcOrd="9" destOrd="0" parTransId="{DD48EE64-873A-4F5A-89CF-1805BCF11C76}" sibTransId="{2480A897-F251-4EB4-B4C0-63149766A5EF}"/>
    <dgm:cxn modelId="{58A24068-07B6-4794-8501-78A981627F7A}" type="presOf" srcId="{CD7C8C99-C34F-48E9-8A93-4B565826DCB1}" destId="{C719C214-DAAE-4ACB-A89E-6C40E27B5696}" srcOrd="0" destOrd="0" presId="urn:microsoft.com/office/officeart/2005/8/layout/default"/>
    <dgm:cxn modelId="{B6415948-9CCF-4FB7-9C15-CD79E5E28DFC}" type="presOf" srcId="{46301AC6-5980-4985-A503-E58C582ACAEE}" destId="{3312FA51-0A18-4682-A831-F84669F878A5}" srcOrd="0" destOrd="0" presId="urn:microsoft.com/office/officeart/2005/8/layout/default"/>
    <dgm:cxn modelId="{FADFDE6A-9753-497C-890E-8E42DE9C466D}" type="presOf" srcId="{2FABDF49-9C7A-4C3B-8CAB-01BA540F5860}" destId="{FF48DE73-C57A-4D9F-B874-CB419D8B9A0E}" srcOrd="0" destOrd="0" presId="urn:microsoft.com/office/officeart/2005/8/layout/default"/>
    <dgm:cxn modelId="{9094C44D-0C87-42FD-B372-660E41B54CCB}" type="presOf" srcId="{AD5A11A1-64CE-46FE-89EB-B971EC048C65}" destId="{FB17540A-4BA1-4C35-B760-ACB771C3CFF4}" srcOrd="0" destOrd="0" presId="urn:microsoft.com/office/officeart/2005/8/layout/default"/>
    <dgm:cxn modelId="{3775245A-568B-4B24-A5A6-E587FED04E09}" type="presOf" srcId="{4F6BCF2C-046A-43A4-9503-90D5760AE6B3}" destId="{0B2D3900-7DF7-4F48-8CF4-BFD9D5F207BA}" srcOrd="0" destOrd="0" presId="urn:microsoft.com/office/officeart/2005/8/layout/default"/>
    <dgm:cxn modelId="{4D10A37E-F0BE-423F-BEFA-A25ABFD1634E}" srcId="{492FD28E-FBBE-4C28-B2AE-DC98FBB5E633}" destId="{623C7B0B-E0A6-4713-8DB2-EB6F54D299C3}" srcOrd="5" destOrd="0" parTransId="{C71266A6-FD61-432F-8774-99AABC8DA217}" sibTransId="{B1626BFD-46A4-45C1-993A-AB7E6DE158DC}"/>
    <dgm:cxn modelId="{1CB5E67F-5AF4-4852-9D27-385E76DAAED5}" srcId="{492FD28E-FBBE-4C28-B2AE-DC98FBB5E633}" destId="{E504C1AF-9B62-4033-8C6B-A1B807310CA8}" srcOrd="11" destOrd="0" parTransId="{DE7E13E3-1A39-4AC0-ABB7-3A7718BDA8B7}" sibTransId="{79D6CDD6-3233-4A7F-AA7C-626A27E9ED14}"/>
    <dgm:cxn modelId="{CFA8998B-878C-4C51-AECC-B19ADEB4D9D4}" srcId="{492FD28E-FBBE-4C28-B2AE-DC98FBB5E633}" destId="{51981922-F6D6-40D6-AF3A-6EF36B61957B}" srcOrd="3" destOrd="0" parTransId="{8AAA7DAD-CADB-4002-BDF1-D1246AB18DD1}" sibTransId="{6D1077AA-2583-47D1-A993-A37E9A1AA112}"/>
    <dgm:cxn modelId="{766F3AAA-43A5-45A1-9720-F529F7702FAB}" type="presOf" srcId="{E504C1AF-9B62-4033-8C6B-A1B807310CA8}" destId="{380238FB-5F84-4912-84DB-91BA8D58D42F}" srcOrd="0" destOrd="0" presId="urn:microsoft.com/office/officeart/2005/8/layout/default"/>
    <dgm:cxn modelId="{57B79CAF-D078-4654-8851-562DDF850700}" srcId="{492FD28E-FBBE-4C28-B2AE-DC98FBB5E633}" destId="{C56F6159-841E-4FF3-8B5C-7C8CF68991C8}" srcOrd="18" destOrd="0" parTransId="{D0520DE9-805C-4B90-A1D2-4B2A8DE057EF}" sibTransId="{8646C81D-578B-4ACD-A7E7-88DDB73CD9C2}"/>
    <dgm:cxn modelId="{A320B8B2-01CB-482E-9DBB-D5EE84AFA3B1}" type="presOf" srcId="{49907DB1-CD9C-46D1-9EC6-47F1A53AD04B}" destId="{423C9595-A17C-4095-B834-09DA931FBF14}" srcOrd="0" destOrd="0" presId="urn:microsoft.com/office/officeart/2005/8/layout/default"/>
    <dgm:cxn modelId="{D0479CB4-D66F-47FF-B6CA-F7EA93B129E1}" srcId="{492FD28E-FBBE-4C28-B2AE-DC98FBB5E633}" destId="{AA87158A-7A1D-440E-9D3B-1E8851CCE8F8}" srcOrd="10" destOrd="0" parTransId="{D0EFDB66-6790-4A44-8820-DF8561963504}" sibTransId="{F27DBFF4-F794-4C3B-8464-020B40FA0AA0}"/>
    <dgm:cxn modelId="{850B64B6-AE14-4C8D-9D41-8BC68AD1ED6E}" srcId="{492FD28E-FBBE-4C28-B2AE-DC98FBB5E633}" destId="{46301AC6-5980-4985-A503-E58C582ACAEE}" srcOrd="15" destOrd="0" parTransId="{0CF23437-2A59-4A6D-A633-FCC217041060}" sibTransId="{2A0A1DCB-85DC-4F6A-81AB-239F14DE399D}"/>
    <dgm:cxn modelId="{680918B7-FF2B-466E-9619-4CCB002F6065}" type="presOf" srcId="{7D213FD7-CF41-4CDA-97E2-AA3915EC185D}" destId="{4EE9866B-AC9A-46BA-B807-74559274B87E}" srcOrd="0" destOrd="0" presId="urn:microsoft.com/office/officeart/2005/8/layout/default"/>
    <dgm:cxn modelId="{24F0DFB8-9730-4C93-BAEC-2BFC9AC00458}" srcId="{492FD28E-FBBE-4C28-B2AE-DC98FBB5E633}" destId="{A9E61E71-E2FD-461E-89EF-3254913165FC}" srcOrd="16" destOrd="0" parTransId="{F901385A-798A-4D63-A327-F3C8FC919C6F}" sibTransId="{0D2F9A82-F39F-4422-9964-AF83F1D05EBC}"/>
    <dgm:cxn modelId="{3DF540BA-FCA8-49B1-B857-92CE27BF5B11}" srcId="{492FD28E-FBBE-4C28-B2AE-DC98FBB5E633}" destId="{2A755929-92DB-4847-AB1C-3361D65DA581}" srcOrd="6" destOrd="0" parTransId="{D60F251E-950E-425B-8FFB-C657177328B0}" sibTransId="{D46E72FD-7C89-4895-B6D6-82E8D339FC18}"/>
    <dgm:cxn modelId="{9A2ED3C1-F5BE-42DE-B736-0EC0381D139A}" type="presOf" srcId="{C56F6159-841E-4FF3-8B5C-7C8CF68991C8}" destId="{AD63F4B8-6351-4361-80A1-AD85E21D7DA2}" srcOrd="0" destOrd="0" presId="urn:microsoft.com/office/officeart/2005/8/layout/default"/>
    <dgm:cxn modelId="{BAF9CDC2-871F-4842-A4DE-999F7084BE0A}" srcId="{492FD28E-FBBE-4C28-B2AE-DC98FBB5E633}" destId="{03929F98-9BA3-4040-AA71-859C97EA31E0}" srcOrd="2" destOrd="0" parTransId="{E6AA146B-36C9-4F3F-A8C6-F3A2B9BCC9BF}" sibTransId="{E609C93C-87F2-414E-9471-B814404E2822}"/>
    <dgm:cxn modelId="{9DBCD1C9-E912-482D-8E1C-504CE3F398CA}" type="presOf" srcId="{E98E0789-B886-4DA9-8939-F67956088E7C}" destId="{34375DB8-70F9-4A1E-9211-627598E6883A}" srcOrd="0" destOrd="0" presId="urn:microsoft.com/office/officeart/2005/8/layout/default"/>
    <dgm:cxn modelId="{0F44ABD3-127E-42BA-86D1-BA4D0DFE0FC4}" type="presOf" srcId="{623C7B0B-E0A6-4713-8DB2-EB6F54D299C3}" destId="{5D9D0FE9-C65F-4BCE-88C1-BA3F6ACE3190}" srcOrd="0" destOrd="0" presId="urn:microsoft.com/office/officeart/2005/8/layout/default"/>
    <dgm:cxn modelId="{56D1C2DB-21F4-4229-8279-33D7662CA6B7}" type="presOf" srcId="{DD01A38B-43A4-46CC-9300-B54241DC02CE}" destId="{CCBA75FF-7E9B-4855-A7B6-CAF338699215}" srcOrd="0" destOrd="0" presId="urn:microsoft.com/office/officeart/2005/8/layout/default"/>
    <dgm:cxn modelId="{AA6369E2-68B5-461A-BA30-BDB3E5A22DE0}" type="presOf" srcId="{492FD28E-FBBE-4C28-B2AE-DC98FBB5E633}" destId="{0B367D91-E36D-4DAB-83C5-6DE0212A852E}" srcOrd="0" destOrd="0" presId="urn:microsoft.com/office/officeart/2005/8/layout/default"/>
    <dgm:cxn modelId="{9181E6E6-E24E-496D-8663-B59B0AD13049}" type="presOf" srcId="{9FA11A40-07E7-4A85-8B75-30972937880F}" destId="{16B02495-FF95-4C72-98F7-80E94D89E425}" srcOrd="0" destOrd="0" presId="urn:microsoft.com/office/officeart/2005/8/layout/default"/>
    <dgm:cxn modelId="{EA3621ED-9C39-44E8-9E04-A414D2222CC1}" type="presOf" srcId="{AA87158A-7A1D-440E-9D3B-1E8851CCE8F8}" destId="{50E547FA-2C75-49F3-878C-D8042F7E3625}" srcOrd="0" destOrd="0" presId="urn:microsoft.com/office/officeart/2005/8/layout/default"/>
    <dgm:cxn modelId="{58F231F6-B88E-417D-8C13-05853FEE41CB}" type="presOf" srcId="{51981922-F6D6-40D6-AF3A-6EF36B61957B}" destId="{2699BAF1-9669-45D4-A948-DF2C4C39BA69}" srcOrd="0" destOrd="0" presId="urn:microsoft.com/office/officeart/2005/8/layout/default"/>
    <dgm:cxn modelId="{605FBC2C-C262-4FA6-8266-C6EC37A691FF}" type="presParOf" srcId="{0B367D91-E36D-4DAB-83C5-6DE0212A852E}" destId="{CCBA75FF-7E9B-4855-A7B6-CAF338699215}" srcOrd="0" destOrd="0" presId="urn:microsoft.com/office/officeart/2005/8/layout/default"/>
    <dgm:cxn modelId="{5801F73C-49A4-49CF-89BB-AC4F50EF573A}" type="presParOf" srcId="{0B367D91-E36D-4DAB-83C5-6DE0212A852E}" destId="{5B735521-12EC-4288-BD18-ECB89860FA59}" srcOrd="1" destOrd="0" presId="urn:microsoft.com/office/officeart/2005/8/layout/default"/>
    <dgm:cxn modelId="{55652824-BB6F-4B60-AB6A-3DDF890ECF3C}" type="presParOf" srcId="{0B367D91-E36D-4DAB-83C5-6DE0212A852E}" destId="{FB17540A-4BA1-4C35-B760-ACB771C3CFF4}" srcOrd="2" destOrd="0" presId="urn:microsoft.com/office/officeart/2005/8/layout/default"/>
    <dgm:cxn modelId="{B9388CEE-B5F5-42C5-B287-4394995AB562}" type="presParOf" srcId="{0B367D91-E36D-4DAB-83C5-6DE0212A852E}" destId="{1C7E73B3-0BFD-46DE-9F39-CA6E42B175B5}" srcOrd="3" destOrd="0" presId="urn:microsoft.com/office/officeart/2005/8/layout/default"/>
    <dgm:cxn modelId="{115B4266-B996-437D-9C30-F11FFDD9A7A5}" type="presParOf" srcId="{0B367D91-E36D-4DAB-83C5-6DE0212A852E}" destId="{68128241-63FC-4BE4-B641-E9D64E523D3D}" srcOrd="4" destOrd="0" presId="urn:microsoft.com/office/officeart/2005/8/layout/default"/>
    <dgm:cxn modelId="{79B82ED9-F748-447F-B4B0-6FB1768E903A}" type="presParOf" srcId="{0B367D91-E36D-4DAB-83C5-6DE0212A852E}" destId="{3941B35A-01C4-406E-B395-C59CCB4FAD02}" srcOrd="5" destOrd="0" presId="urn:microsoft.com/office/officeart/2005/8/layout/default"/>
    <dgm:cxn modelId="{B4584979-8117-4B1A-B707-080B89B68F6A}" type="presParOf" srcId="{0B367D91-E36D-4DAB-83C5-6DE0212A852E}" destId="{2699BAF1-9669-45D4-A948-DF2C4C39BA69}" srcOrd="6" destOrd="0" presId="urn:microsoft.com/office/officeart/2005/8/layout/default"/>
    <dgm:cxn modelId="{0EF2C9EE-979A-4D30-8610-AAC783F74D27}" type="presParOf" srcId="{0B367D91-E36D-4DAB-83C5-6DE0212A852E}" destId="{4C8CE2AD-40AD-4E87-99BF-8FD0DD58FB01}" srcOrd="7" destOrd="0" presId="urn:microsoft.com/office/officeart/2005/8/layout/default"/>
    <dgm:cxn modelId="{8795680B-418F-4AE3-B066-ECB0E442574D}" type="presParOf" srcId="{0B367D91-E36D-4DAB-83C5-6DE0212A852E}" destId="{FF48DE73-C57A-4D9F-B874-CB419D8B9A0E}" srcOrd="8" destOrd="0" presId="urn:microsoft.com/office/officeart/2005/8/layout/default"/>
    <dgm:cxn modelId="{2DDB1B25-735B-400D-B7C8-C45E45F04B3D}" type="presParOf" srcId="{0B367D91-E36D-4DAB-83C5-6DE0212A852E}" destId="{56E1B07C-3E6D-4A11-9C3A-76AF4A012BBC}" srcOrd="9" destOrd="0" presId="urn:microsoft.com/office/officeart/2005/8/layout/default"/>
    <dgm:cxn modelId="{4512927C-5A1B-4CDE-A71D-ADAE0C192880}" type="presParOf" srcId="{0B367D91-E36D-4DAB-83C5-6DE0212A852E}" destId="{5D9D0FE9-C65F-4BCE-88C1-BA3F6ACE3190}" srcOrd="10" destOrd="0" presId="urn:microsoft.com/office/officeart/2005/8/layout/default"/>
    <dgm:cxn modelId="{AEF53A94-A029-4CB0-8C25-54BF6736B8AD}" type="presParOf" srcId="{0B367D91-E36D-4DAB-83C5-6DE0212A852E}" destId="{E489B53C-F605-4685-9EBC-A4EFB3727A50}" srcOrd="11" destOrd="0" presId="urn:microsoft.com/office/officeart/2005/8/layout/default"/>
    <dgm:cxn modelId="{A720B7F0-256F-475C-8E71-12D124252CF7}" type="presParOf" srcId="{0B367D91-E36D-4DAB-83C5-6DE0212A852E}" destId="{9A6660BF-1975-4F10-B29D-E012B32D2EDD}" srcOrd="12" destOrd="0" presId="urn:microsoft.com/office/officeart/2005/8/layout/default"/>
    <dgm:cxn modelId="{916C5778-7D18-40B6-B384-50ADDF409B70}" type="presParOf" srcId="{0B367D91-E36D-4DAB-83C5-6DE0212A852E}" destId="{050C61C0-5765-4161-814B-C518821E5C91}" srcOrd="13" destOrd="0" presId="urn:microsoft.com/office/officeart/2005/8/layout/default"/>
    <dgm:cxn modelId="{7EC97621-DD15-4689-813E-913E036F3302}" type="presParOf" srcId="{0B367D91-E36D-4DAB-83C5-6DE0212A852E}" destId="{4EE9866B-AC9A-46BA-B807-74559274B87E}" srcOrd="14" destOrd="0" presId="urn:microsoft.com/office/officeart/2005/8/layout/default"/>
    <dgm:cxn modelId="{2CC5EA75-9891-4BD6-A59D-3E1D61CF55FC}" type="presParOf" srcId="{0B367D91-E36D-4DAB-83C5-6DE0212A852E}" destId="{96A93299-14B6-4D2C-99ED-F536C68F2663}" srcOrd="15" destOrd="0" presId="urn:microsoft.com/office/officeart/2005/8/layout/default"/>
    <dgm:cxn modelId="{4B22099A-72FB-429D-8C18-BD6D6FB1CD98}" type="presParOf" srcId="{0B367D91-E36D-4DAB-83C5-6DE0212A852E}" destId="{16B02495-FF95-4C72-98F7-80E94D89E425}" srcOrd="16" destOrd="0" presId="urn:microsoft.com/office/officeart/2005/8/layout/default"/>
    <dgm:cxn modelId="{EC6E5F9E-063A-4844-9393-DA49844B76F5}" type="presParOf" srcId="{0B367D91-E36D-4DAB-83C5-6DE0212A852E}" destId="{3D1B074B-B5DD-4CFF-B474-2F7B133FDEF1}" srcOrd="17" destOrd="0" presId="urn:microsoft.com/office/officeart/2005/8/layout/default"/>
    <dgm:cxn modelId="{B082FE4F-065E-47D2-A5D8-821B28DFCBF0}" type="presParOf" srcId="{0B367D91-E36D-4DAB-83C5-6DE0212A852E}" destId="{0B2D3900-7DF7-4F48-8CF4-BFD9D5F207BA}" srcOrd="18" destOrd="0" presId="urn:microsoft.com/office/officeart/2005/8/layout/default"/>
    <dgm:cxn modelId="{1F088C65-9E41-422D-83D2-0E1FF0A373EF}" type="presParOf" srcId="{0B367D91-E36D-4DAB-83C5-6DE0212A852E}" destId="{5FE8E145-F6AD-43DB-8CA4-9D226019A02E}" srcOrd="19" destOrd="0" presId="urn:microsoft.com/office/officeart/2005/8/layout/default"/>
    <dgm:cxn modelId="{5A43F5C4-A095-4F88-81A0-5AC86F3C6C6C}" type="presParOf" srcId="{0B367D91-E36D-4DAB-83C5-6DE0212A852E}" destId="{50E547FA-2C75-49F3-878C-D8042F7E3625}" srcOrd="20" destOrd="0" presId="urn:microsoft.com/office/officeart/2005/8/layout/default"/>
    <dgm:cxn modelId="{39DC8B0C-DFA6-4705-B176-5B78F4AF35C2}" type="presParOf" srcId="{0B367D91-E36D-4DAB-83C5-6DE0212A852E}" destId="{E323680D-8061-48D4-9527-5D7CA16B5B7F}" srcOrd="21" destOrd="0" presId="urn:microsoft.com/office/officeart/2005/8/layout/default"/>
    <dgm:cxn modelId="{6C173BB5-EEED-4F4D-B4B0-02AA9E0DC9A7}" type="presParOf" srcId="{0B367D91-E36D-4DAB-83C5-6DE0212A852E}" destId="{380238FB-5F84-4912-84DB-91BA8D58D42F}" srcOrd="22" destOrd="0" presId="urn:microsoft.com/office/officeart/2005/8/layout/default"/>
    <dgm:cxn modelId="{7853A385-04F1-4D49-B6D0-A4A14194BBB6}" type="presParOf" srcId="{0B367D91-E36D-4DAB-83C5-6DE0212A852E}" destId="{FDD2308D-908B-47C7-8564-88CF2382F2B8}" srcOrd="23" destOrd="0" presId="urn:microsoft.com/office/officeart/2005/8/layout/default"/>
    <dgm:cxn modelId="{944ED16A-B9A6-44E9-8616-44344327EE81}" type="presParOf" srcId="{0B367D91-E36D-4DAB-83C5-6DE0212A852E}" destId="{C719C214-DAAE-4ACB-A89E-6C40E27B5696}" srcOrd="24" destOrd="0" presId="urn:microsoft.com/office/officeart/2005/8/layout/default"/>
    <dgm:cxn modelId="{64678D74-8DEC-4E0C-94AC-27D984ECF1C3}" type="presParOf" srcId="{0B367D91-E36D-4DAB-83C5-6DE0212A852E}" destId="{1A36F9F3-397B-459E-AB37-0CFB020141E5}" srcOrd="25" destOrd="0" presId="urn:microsoft.com/office/officeart/2005/8/layout/default"/>
    <dgm:cxn modelId="{03DF211F-4642-438C-9D3D-3D31BC1D1477}" type="presParOf" srcId="{0B367D91-E36D-4DAB-83C5-6DE0212A852E}" destId="{34375DB8-70F9-4A1E-9211-627598E6883A}" srcOrd="26" destOrd="0" presId="urn:microsoft.com/office/officeart/2005/8/layout/default"/>
    <dgm:cxn modelId="{53660C2E-3647-40C1-BD25-C656585BA9C7}" type="presParOf" srcId="{0B367D91-E36D-4DAB-83C5-6DE0212A852E}" destId="{DBBF709A-AA4F-48E3-BF53-376E90982EE1}" srcOrd="27" destOrd="0" presId="urn:microsoft.com/office/officeart/2005/8/layout/default"/>
    <dgm:cxn modelId="{EE2FB1F8-4DAE-4707-AE03-C30BDF299DF3}" type="presParOf" srcId="{0B367D91-E36D-4DAB-83C5-6DE0212A852E}" destId="{E0981B74-2A11-46AA-A1E0-31AFF386B23E}" srcOrd="28" destOrd="0" presId="urn:microsoft.com/office/officeart/2005/8/layout/default"/>
    <dgm:cxn modelId="{53F141B4-90C0-4555-A405-83F6C2C2694B}" type="presParOf" srcId="{0B367D91-E36D-4DAB-83C5-6DE0212A852E}" destId="{51C332A3-F786-4082-8C45-958A5D138BD0}" srcOrd="29" destOrd="0" presId="urn:microsoft.com/office/officeart/2005/8/layout/default"/>
    <dgm:cxn modelId="{4526380F-CC6E-4194-A232-1B6F12D1382C}" type="presParOf" srcId="{0B367D91-E36D-4DAB-83C5-6DE0212A852E}" destId="{3312FA51-0A18-4682-A831-F84669F878A5}" srcOrd="30" destOrd="0" presId="urn:microsoft.com/office/officeart/2005/8/layout/default"/>
    <dgm:cxn modelId="{DDBAD62E-12F7-41B6-B527-28F6FBF7169B}" type="presParOf" srcId="{0B367D91-E36D-4DAB-83C5-6DE0212A852E}" destId="{82610F96-E9EF-47E9-A7BE-B11CEE157BF6}" srcOrd="31" destOrd="0" presId="urn:microsoft.com/office/officeart/2005/8/layout/default"/>
    <dgm:cxn modelId="{EEE0A18F-FE85-4369-8C58-354E2E46356E}" type="presParOf" srcId="{0B367D91-E36D-4DAB-83C5-6DE0212A852E}" destId="{2A6BAA5E-5E35-40B7-8003-EBB5BCEB5D2E}" srcOrd="32" destOrd="0" presId="urn:microsoft.com/office/officeart/2005/8/layout/default"/>
    <dgm:cxn modelId="{2186C2CC-E77B-40E3-877B-7CD90A0C629B}" type="presParOf" srcId="{0B367D91-E36D-4DAB-83C5-6DE0212A852E}" destId="{7D3B69FF-E195-4F69-A4CF-8E859964E76F}" srcOrd="33" destOrd="0" presId="urn:microsoft.com/office/officeart/2005/8/layout/default"/>
    <dgm:cxn modelId="{E2EFCD17-0D5A-4E5A-B8AB-A7B2C97C19CA}" type="presParOf" srcId="{0B367D91-E36D-4DAB-83C5-6DE0212A852E}" destId="{423C9595-A17C-4095-B834-09DA931FBF14}" srcOrd="34" destOrd="0" presId="urn:microsoft.com/office/officeart/2005/8/layout/default"/>
    <dgm:cxn modelId="{4A9BF797-9ED6-4EE2-9768-3E84290C0815}" type="presParOf" srcId="{0B367D91-E36D-4DAB-83C5-6DE0212A852E}" destId="{EB0727B3-7B60-4DBD-97DD-5729DC3D535D}" srcOrd="35" destOrd="0" presId="urn:microsoft.com/office/officeart/2005/8/layout/default"/>
    <dgm:cxn modelId="{4E754812-D867-48DB-9959-2575FF426826}" type="presParOf" srcId="{0B367D91-E36D-4DAB-83C5-6DE0212A852E}" destId="{AD63F4B8-6351-4361-80A1-AD85E21D7DA2}" srcOrd="36" destOrd="0" presId="urn:microsoft.com/office/officeart/2005/8/layout/default"/>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74879182-F434-477B-9B5E-67EE7A60E8E0}" type="doc">
      <dgm:prSet loTypeId="urn:microsoft.com/office/officeart/2005/8/layout/vList6" loCatId="list" qsTypeId="urn:microsoft.com/office/officeart/2005/8/quickstyle/simple1" qsCatId="simple" csTypeId="urn:microsoft.com/office/officeart/2005/8/colors/accent1_2" csCatId="accent1" phldr="1"/>
      <dgm:spPr/>
      <dgm:t>
        <a:bodyPr/>
        <a:lstStyle/>
        <a:p>
          <a:endParaRPr lang="en-GB"/>
        </a:p>
      </dgm:t>
    </dgm:pt>
    <dgm:pt modelId="{D1CB04DD-AA96-43DF-8AAC-D3E6D5CF87EC}">
      <dgm:prSet phldrT="[Text]" custT="1"/>
      <dgm:spPr/>
      <dgm:t>
        <a:bodyPr/>
        <a:lstStyle/>
        <a:p>
          <a:pPr>
            <a:lnSpc>
              <a:spcPct val="100000"/>
            </a:lnSpc>
            <a:spcAft>
              <a:spcPts val="0"/>
            </a:spcAft>
          </a:pPr>
          <a:r>
            <a:rPr lang="en-GB" sz="2400" dirty="0"/>
            <a:t>Primary Care Nursing </a:t>
          </a:r>
        </a:p>
        <a:p>
          <a:pPr>
            <a:lnSpc>
              <a:spcPct val="100000"/>
            </a:lnSpc>
            <a:spcAft>
              <a:spcPts val="0"/>
            </a:spcAft>
          </a:pPr>
          <a:r>
            <a:rPr lang="en-GB" sz="2400" dirty="0"/>
            <a:t>Communications Update</a:t>
          </a:r>
        </a:p>
      </dgm:t>
    </dgm:pt>
    <dgm:pt modelId="{CB715672-6880-4F0D-AA4D-3F8EB7D8B9D7}" type="parTrans" cxnId="{EC625F8E-C863-4891-9344-8B9EAE4542FF}">
      <dgm:prSet/>
      <dgm:spPr/>
      <dgm:t>
        <a:bodyPr/>
        <a:lstStyle/>
        <a:p>
          <a:endParaRPr lang="en-GB"/>
        </a:p>
      </dgm:t>
    </dgm:pt>
    <dgm:pt modelId="{8138C037-565C-4F3D-B528-6A36F691830E}" type="sibTrans" cxnId="{EC625F8E-C863-4891-9344-8B9EAE4542FF}">
      <dgm:prSet/>
      <dgm:spPr/>
      <dgm:t>
        <a:bodyPr/>
        <a:lstStyle/>
        <a:p>
          <a:endParaRPr lang="en-GB"/>
        </a:p>
      </dgm:t>
    </dgm:pt>
    <dgm:pt modelId="{BC9C0548-C930-4442-9C8C-EE64CD678CB0}">
      <dgm:prSet phldrT="[Text]" custT="1"/>
      <dgm:spPr/>
      <dgm:t>
        <a:bodyPr/>
        <a:lstStyle/>
        <a:p>
          <a:pPr algn="l"/>
          <a:r>
            <a:rPr lang="en-GB" sz="1600" dirty="0"/>
            <a:t>Newsletters</a:t>
          </a:r>
        </a:p>
      </dgm:t>
    </dgm:pt>
    <dgm:pt modelId="{ABFA9253-3A83-48F3-BCF1-71CA5719B525}" type="parTrans" cxnId="{AF85C8FF-DE4B-4F56-AAC5-10A6FED278C5}">
      <dgm:prSet/>
      <dgm:spPr/>
      <dgm:t>
        <a:bodyPr/>
        <a:lstStyle/>
        <a:p>
          <a:endParaRPr lang="en-GB"/>
        </a:p>
      </dgm:t>
    </dgm:pt>
    <dgm:pt modelId="{0A248045-72AC-4BAC-AFB0-F2D7A3922191}" type="sibTrans" cxnId="{AF85C8FF-DE4B-4F56-AAC5-10A6FED278C5}">
      <dgm:prSet/>
      <dgm:spPr/>
      <dgm:t>
        <a:bodyPr/>
        <a:lstStyle/>
        <a:p>
          <a:endParaRPr lang="en-GB"/>
        </a:p>
      </dgm:t>
    </dgm:pt>
    <dgm:pt modelId="{336D6999-DC23-4321-8D83-315775103F44}">
      <dgm:prSet phldrT="[Text]" custT="1"/>
      <dgm:spPr/>
      <dgm:t>
        <a:bodyPr/>
        <a:lstStyle/>
        <a:p>
          <a:r>
            <a:rPr lang="en-GB" sz="2400" dirty="0"/>
            <a:t>Nurse BEST </a:t>
          </a:r>
        </a:p>
      </dgm:t>
    </dgm:pt>
    <dgm:pt modelId="{C1D8C192-0F96-4C62-BACA-F49036951AB1}" type="parTrans" cxnId="{3C088966-F026-4829-AC71-3925AD782143}">
      <dgm:prSet/>
      <dgm:spPr/>
      <dgm:t>
        <a:bodyPr/>
        <a:lstStyle/>
        <a:p>
          <a:endParaRPr lang="en-GB"/>
        </a:p>
      </dgm:t>
    </dgm:pt>
    <dgm:pt modelId="{8B532653-5B05-4D56-B2C5-8F28439FC133}" type="sibTrans" cxnId="{3C088966-F026-4829-AC71-3925AD782143}">
      <dgm:prSet/>
      <dgm:spPr/>
      <dgm:t>
        <a:bodyPr/>
        <a:lstStyle/>
        <a:p>
          <a:endParaRPr lang="en-GB"/>
        </a:p>
      </dgm:t>
    </dgm:pt>
    <dgm:pt modelId="{02CE5C8D-0DBC-4AB4-B685-C9936F88EB2D}">
      <dgm:prSet phldrT="[Text]" custT="1"/>
      <dgm:spPr/>
      <dgm:t>
        <a:bodyPr/>
        <a:lstStyle/>
        <a:p>
          <a:pPr algn="l"/>
          <a:r>
            <a:rPr lang="en-GB" sz="1600" dirty="0"/>
            <a:t>Presentations</a:t>
          </a:r>
        </a:p>
      </dgm:t>
    </dgm:pt>
    <dgm:pt modelId="{371E600B-4D49-448D-8E73-31F47FEE6AC0}" type="parTrans" cxnId="{7AB46460-CFD4-4780-985B-41B3637EDDC7}">
      <dgm:prSet/>
      <dgm:spPr/>
      <dgm:t>
        <a:bodyPr/>
        <a:lstStyle/>
        <a:p>
          <a:endParaRPr lang="en-GB"/>
        </a:p>
      </dgm:t>
    </dgm:pt>
    <dgm:pt modelId="{66D9C3CE-1663-4E60-B791-5F48F9E5D8DB}" type="sibTrans" cxnId="{7AB46460-CFD4-4780-985B-41B3637EDDC7}">
      <dgm:prSet/>
      <dgm:spPr/>
      <dgm:t>
        <a:bodyPr/>
        <a:lstStyle/>
        <a:p>
          <a:endParaRPr lang="en-GB"/>
        </a:p>
      </dgm:t>
    </dgm:pt>
    <dgm:pt modelId="{04F737D3-3E34-46EB-AA20-8F26DB9222A1}">
      <dgm:prSet phldrT="[Text]" custT="1"/>
      <dgm:spPr/>
      <dgm:t>
        <a:bodyPr/>
        <a:lstStyle/>
        <a:p>
          <a:pPr algn="l"/>
          <a:r>
            <a:rPr lang="en-GB" sz="1600" dirty="0"/>
            <a:t>Recordings</a:t>
          </a:r>
        </a:p>
      </dgm:t>
    </dgm:pt>
    <dgm:pt modelId="{D661CCC4-8348-4CB9-802D-F14E08F7638F}" type="parTrans" cxnId="{F42849FF-19B4-419B-B29B-D3BBB33019E6}">
      <dgm:prSet/>
      <dgm:spPr/>
      <dgm:t>
        <a:bodyPr/>
        <a:lstStyle/>
        <a:p>
          <a:endParaRPr lang="en-GB"/>
        </a:p>
      </dgm:t>
    </dgm:pt>
    <dgm:pt modelId="{30CFAB90-321E-48A0-BAF4-266212196EA6}" type="sibTrans" cxnId="{F42849FF-19B4-419B-B29B-D3BBB33019E6}">
      <dgm:prSet/>
      <dgm:spPr/>
      <dgm:t>
        <a:bodyPr/>
        <a:lstStyle/>
        <a:p>
          <a:endParaRPr lang="en-GB"/>
        </a:p>
      </dgm:t>
    </dgm:pt>
    <dgm:pt modelId="{2D327CDB-FEDC-4152-B701-CBEA66C9D531}" type="pres">
      <dgm:prSet presAssocID="{74879182-F434-477B-9B5E-67EE7A60E8E0}" presName="Name0" presStyleCnt="0">
        <dgm:presLayoutVars>
          <dgm:dir/>
          <dgm:animLvl val="lvl"/>
          <dgm:resizeHandles/>
        </dgm:presLayoutVars>
      </dgm:prSet>
      <dgm:spPr/>
    </dgm:pt>
    <dgm:pt modelId="{8A0DB07C-99F4-4A40-83B9-F1C7DD848FDA}" type="pres">
      <dgm:prSet presAssocID="{D1CB04DD-AA96-43DF-8AAC-D3E6D5CF87EC}" presName="linNode" presStyleCnt="0"/>
      <dgm:spPr/>
    </dgm:pt>
    <dgm:pt modelId="{67B70DA4-8762-4FB0-ABA1-58A35D8B3333}" type="pres">
      <dgm:prSet presAssocID="{D1CB04DD-AA96-43DF-8AAC-D3E6D5CF87EC}" presName="parentShp" presStyleLbl="node1" presStyleIdx="0" presStyleCnt="2">
        <dgm:presLayoutVars>
          <dgm:bulletEnabled val="1"/>
        </dgm:presLayoutVars>
      </dgm:prSet>
      <dgm:spPr/>
    </dgm:pt>
    <dgm:pt modelId="{E5729811-7B0F-47B6-9BE6-F1FC4F2BC3D2}" type="pres">
      <dgm:prSet presAssocID="{D1CB04DD-AA96-43DF-8AAC-D3E6D5CF87EC}" presName="childShp" presStyleLbl="bgAccFollowNode1" presStyleIdx="0" presStyleCnt="2">
        <dgm:presLayoutVars>
          <dgm:bulletEnabled val="1"/>
        </dgm:presLayoutVars>
      </dgm:prSet>
      <dgm:spPr/>
    </dgm:pt>
    <dgm:pt modelId="{E678DE0F-6209-409E-99CC-784B6184E17C}" type="pres">
      <dgm:prSet presAssocID="{8138C037-565C-4F3D-B528-6A36F691830E}" presName="spacing" presStyleCnt="0"/>
      <dgm:spPr/>
    </dgm:pt>
    <dgm:pt modelId="{47978060-6CB1-427B-9B73-DAB21DE7454E}" type="pres">
      <dgm:prSet presAssocID="{336D6999-DC23-4321-8D83-315775103F44}" presName="linNode" presStyleCnt="0"/>
      <dgm:spPr/>
    </dgm:pt>
    <dgm:pt modelId="{7F3957F9-FC9B-4A0A-8A49-60597CAE262C}" type="pres">
      <dgm:prSet presAssocID="{336D6999-DC23-4321-8D83-315775103F44}" presName="parentShp" presStyleLbl="node1" presStyleIdx="1" presStyleCnt="2">
        <dgm:presLayoutVars>
          <dgm:bulletEnabled val="1"/>
        </dgm:presLayoutVars>
      </dgm:prSet>
      <dgm:spPr/>
    </dgm:pt>
    <dgm:pt modelId="{7CDCB1A8-E627-4F29-99DC-A4A44FC284BA}" type="pres">
      <dgm:prSet presAssocID="{336D6999-DC23-4321-8D83-315775103F44}" presName="childShp" presStyleLbl="bgAccFollowNode1" presStyleIdx="1" presStyleCnt="2">
        <dgm:presLayoutVars>
          <dgm:bulletEnabled val="1"/>
        </dgm:presLayoutVars>
      </dgm:prSet>
      <dgm:spPr/>
    </dgm:pt>
  </dgm:ptLst>
  <dgm:cxnLst>
    <dgm:cxn modelId="{B9E11B40-910F-4C4B-986A-C7B7E1E38727}" type="presOf" srcId="{BC9C0548-C930-4442-9C8C-EE64CD678CB0}" destId="{E5729811-7B0F-47B6-9BE6-F1FC4F2BC3D2}" srcOrd="0" destOrd="0" presId="urn:microsoft.com/office/officeart/2005/8/layout/vList6"/>
    <dgm:cxn modelId="{7AB46460-CFD4-4780-985B-41B3637EDDC7}" srcId="{336D6999-DC23-4321-8D83-315775103F44}" destId="{02CE5C8D-0DBC-4AB4-B685-C9936F88EB2D}" srcOrd="0" destOrd="0" parTransId="{371E600B-4D49-448D-8E73-31F47FEE6AC0}" sibTransId="{66D9C3CE-1663-4E60-B791-5F48F9E5D8DB}"/>
    <dgm:cxn modelId="{3C088966-F026-4829-AC71-3925AD782143}" srcId="{74879182-F434-477B-9B5E-67EE7A60E8E0}" destId="{336D6999-DC23-4321-8D83-315775103F44}" srcOrd="1" destOrd="0" parTransId="{C1D8C192-0F96-4C62-BACA-F49036951AB1}" sibTransId="{8B532653-5B05-4D56-B2C5-8F28439FC133}"/>
    <dgm:cxn modelId="{2FA91870-327F-4F3B-984A-A9FDFBB453E9}" type="presOf" srcId="{D1CB04DD-AA96-43DF-8AAC-D3E6D5CF87EC}" destId="{67B70DA4-8762-4FB0-ABA1-58A35D8B3333}" srcOrd="0" destOrd="0" presId="urn:microsoft.com/office/officeart/2005/8/layout/vList6"/>
    <dgm:cxn modelId="{58876B88-6390-469F-929E-ACDD0ED5B44F}" type="presOf" srcId="{74879182-F434-477B-9B5E-67EE7A60E8E0}" destId="{2D327CDB-FEDC-4152-B701-CBEA66C9D531}" srcOrd="0" destOrd="0" presId="urn:microsoft.com/office/officeart/2005/8/layout/vList6"/>
    <dgm:cxn modelId="{EC625F8E-C863-4891-9344-8B9EAE4542FF}" srcId="{74879182-F434-477B-9B5E-67EE7A60E8E0}" destId="{D1CB04DD-AA96-43DF-8AAC-D3E6D5CF87EC}" srcOrd="0" destOrd="0" parTransId="{CB715672-6880-4F0D-AA4D-3F8EB7D8B9D7}" sibTransId="{8138C037-565C-4F3D-B528-6A36F691830E}"/>
    <dgm:cxn modelId="{655415A6-A307-47ED-8B13-E05A7B3E3838}" type="presOf" srcId="{336D6999-DC23-4321-8D83-315775103F44}" destId="{7F3957F9-FC9B-4A0A-8A49-60597CAE262C}" srcOrd="0" destOrd="0" presId="urn:microsoft.com/office/officeart/2005/8/layout/vList6"/>
    <dgm:cxn modelId="{4ACA80C9-2B44-4C77-BE4A-9BD99621666A}" type="presOf" srcId="{02CE5C8D-0DBC-4AB4-B685-C9936F88EB2D}" destId="{7CDCB1A8-E627-4F29-99DC-A4A44FC284BA}" srcOrd="0" destOrd="0" presId="urn:microsoft.com/office/officeart/2005/8/layout/vList6"/>
    <dgm:cxn modelId="{CE0BF9D1-86DC-4951-ABB5-3CCFA67F2401}" type="presOf" srcId="{04F737D3-3E34-46EB-AA20-8F26DB9222A1}" destId="{7CDCB1A8-E627-4F29-99DC-A4A44FC284BA}" srcOrd="0" destOrd="1" presId="urn:microsoft.com/office/officeart/2005/8/layout/vList6"/>
    <dgm:cxn modelId="{F42849FF-19B4-419B-B29B-D3BBB33019E6}" srcId="{336D6999-DC23-4321-8D83-315775103F44}" destId="{04F737D3-3E34-46EB-AA20-8F26DB9222A1}" srcOrd="1" destOrd="0" parTransId="{D661CCC4-8348-4CB9-802D-F14E08F7638F}" sibTransId="{30CFAB90-321E-48A0-BAF4-266212196EA6}"/>
    <dgm:cxn modelId="{AF85C8FF-DE4B-4F56-AAC5-10A6FED278C5}" srcId="{D1CB04DD-AA96-43DF-8AAC-D3E6D5CF87EC}" destId="{BC9C0548-C930-4442-9C8C-EE64CD678CB0}" srcOrd="0" destOrd="0" parTransId="{ABFA9253-3A83-48F3-BCF1-71CA5719B525}" sibTransId="{0A248045-72AC-4BAC-AFB0-F2D7A3922191}"/>
    <dgm:cxn modelId="{7F58142F-5D41-402B-87D0-8A33FF61D0F1}" type="presParOf" srcId="{2D327CDB-FEDC-4152-B701-CBEA66C9D531}" destId="{8A0DB07C-99F4-4A40-83B9-F1C7DD848FDA}" srcOrd="0" destOrd="0" presId="urn:microsoft.com/office/officeart/2005/8/layout/vList6"/>
    <dgm:cxn modelId="{52EF8EA2-945D-498E-B79B-23787584B421}" type="presParOf" srcId="{8A0DB07C-99F4-4A40-83B9-F1C7DD848FDA}" destId="{67B70DA4-8762-4FB0-ABA1-58A35D8B3333}" srcOrd="0" destOrd="0" presId="urn:microsoft.com/office/officeart/2005/8/layout/vList6"/>
    <dgm:cxn modelId="{B2B4EDF7-D797-44C0-86FB-6C342C9E5350}" type="presParOf" srcId="{8A0DB07C-99F4-4A40-83B9-F1C7DD848FDA}" destId="{E5729811-7B0F-47B6-9BE6-F1FC4F2BC3D2}" srcOrd="1" destOrd="0" presId="urn:microsoft.com/office/officeart/2005/8/layout/vList6"/>
    <dgm:cxn modelId="{CE357A35-A05D-4AD6-A5E0-0F9A237C560B}" type="presParOf" srcId="{2D327CDB-FEDC-4152-B701-CBEA66C9D531}" destId="{E678DE0F-6209-409E-99CC-784B6184E17C}" srcOrd="1" destOrd="0" presId="urn:microsoft.com/office/officeart/2005/8/layout/vList6"/>
    <dgm:cxn modelId="{1A0D06EE-371E-4E37-B260-F4B3A8B66AF6}" type="presParOf" srcId="{2D327CDB-FEDC-4152-B701-CBEA66C9D531}" destId="{47978060-6CB1-427B-9B73-DAB21DE7454E}" srcOrd="2" destOrd="0" presId="urn:microsoft.com/office/officeart/2005/8/layout/vList6"/>
    <dgm:cxn modelId="{1ECC603C-AB70-40D2-AC48-0125BD41953B}" type="presParOf" srcId="{47978060-6CB1-427B-9B73-DAB21DE7454E}" destId="{7F3957F9-FC9B-4A0A-8A49-60597CAE262C}" srcOrd="0" destOrd="0" presId="urn:microsoft.com/office/officeart/2005/8/layout/vList6"/>
    <dgm:cxn modelId="{567D7CAE-AF5D-46F0-9BFB-BD33FEDD8B5F}" type="presParOf" srcId="{47978060-6CB1-427B-9B73-DAB21DE7454E}" destId="{7CDCB1A8-E627-4F29-99DC-A4A44FC284BA}" srcOrd="1" destOrd="0" presId="urn:microsoft.com/office/officeart/2005/8/layout/vList6"/>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054E6BFC-F289-494A-8EBA-03AC3E38099E}" type="doc">
      <dgm:prSet loTypeId="urn:microsoft.com/office/officeart/2005/8/layout/vList6" loCatId="list" qsTypeId="urn:microsoft.com/office/officeart/2005/8/quickstyle/simple1" qsCatId="simple" csTypeId="urn:microsoft.com/office/officeart/2005/8/colors/accent1_2" csCatId="accent1" phldr="1"/>
      <dgm:spPr/>
      <dgm:t>
        <a:bodyPr/>
        <a:lstStyle/>
        <a:p>
          <a:endParaRPr lang="en-GB"/>
        </a:p>
      </dgm:t>
    </dgm:pt>
    <dgm:pt modelId="{6D86F099-EE4B-45B5-BA5F-C953A8E5AE35}">
      <dgm:prSet phldrT="[Text]" custT="1"/>
      <dgm:spPr/>
      <dgm:t>
        <a:bodyPr/>
        <a:lstStyle/>
        <a:p>
          <a:r>
            <a:rPr lang="en-GB" sz="2400" dirty="0"/>
            <a:t>Health Professional Links and Clinical Awareness</a:t>
          </a:r>
        </a:p>
      </dgm:t>
    </dgm:pt>
    <dgm:pt modelId="{B20E1991-35D4-4EE6-AD2E-A90618ED7E66}" type="parTrans" cxnId="{A9F0EFEA-3FDA-4985-90F4-D51E13B91D46}">
      <dgm:prSet/>
      <dgm:spPr/>
      <dgm:t>
        <a:bodyPr/>
        <a:lstStyle/>
        <a:p>
          <a:endParaRPr lang="en-GB"/>
        </a:p>
      </dgm:t>
    </dgm:pt>
    <dgm:pt modelId="{9AC09392-1577-402A-A35F-33F6A4B1982F}" type="sibTrans" cxnId="{A9F0EFEA-3FDA-4985-90F4-D51E13B91D46}">
      <dgm:prSet/>
      <dgm:spPr/>
      <dgm:t>
        <a:bodyPr/>
        <a:lstStyle/>
        <a:p>
          <a:endParaRPr lang="en-GB"/>
        </a:p>
      </dgm:t>
    </dgm:pt>
    <dgm:pt modelId="{A37230B2-C421-4C52-B720-79BEBF976F4E}">
      <dgm:prSet phldrT="[Text]" custT="1"/>
      <dgm:spPr/>
      <dgm:t>
        <a:bodyPr/>
        <a:lstStyle/>
        <a:p>
          <a:r>
            <a:rPr lang="en-GB" sz="1600" dirty="0"/>
            <a:t>RCN / GPNN 			Asthma resources</a:t>
          </a:r>
        </a:p>
      </dgm:t>
    </dgm:pt>
    <dgm:pt modelId="{72A86DD3-6683-4AEA-A5A0-5FE17E4E9301}" type="parTrans" cxnId="{725E11A0-F9C6-44CB-BE75-5D95FFAFC57C}">
      <dgm:prSet/>
      <dgm:spPr/>
      <dgm:t>
        <a:bodyPr/>
        <a:lstStyle/>
        <a:p>
          <a:endParaRPr lang="en-GB"/>
        </a:p>
      </dgm:t>
    </dgm:pt>
    <dgm:pt modelId="{25393497-C643-4990-A3BE-80CFC55940AC}" type="sibTrans" cxnId="{725E11A0-F9C6-44CB-BE75-5D95FFAFC57C}">
      <dgm:prSet/>
      <dgm:spPr/>
      <dgm:t>
        <a:bodyPr/>
        <a:lstStyle/>
        <a:p>
          <a:endParaRPr lang="en-GB"/>
        </a:p>
      </dgm:t>
    </dgm:pt>
    <dgm:pt modelId="{A4B0646C-DA5A-4D98-9D28-9E953D2BD18A}">
      <dgm:prSet phldrT="[Text]" custT="1"/>
      <dgm:spPr/>
      <dgm:t>
        <a:bodyPr/>
        <a:lstStyle/>
        <a:p>
          <a:r>
            <a:rPr lang="en-GB" sz="2400" dirty="0"/>
            <a:t>Infection Prevention &amp; Control</a:t>
          </a:r>
        </a:p>
      </dgm:t>
    </dgm:pt>
    <dgm:pt modelId="{B0E5452E-F731-4FFA-87C4-777A6892FC15}" type="parTrans" cxnId="{F9FDC5E9-88F2-4C52-8D54-1E4FEBD0763F}">
      <dgm:prSet/>
      <dgm:spPr/>
      <dgm:t>
        <a:bodyPr/>
        <a:lstStyle/>
        <a:p>
          <a:endParaRPr lang="en-GB"/>
        </a:p>
      </dgm:t>
    </dgm:pt>
    <dgm:pt modelId="{5789B164-150A-40DA-83CB-27DE9187EE15}" type="sibTrans" cxnId="{F9FDC5E9-88F2-4C52-8D54-1E4FEBD0763F}">
      <dgm:prSet/>
      <dgm:spPr/>
      <dgm:t>
        <a:bodyPr/>
        <a:lstStyle/>
        <a:p>
          <a:endParaRPr lang="en-GB"/>
        </a:p>
      </dgm:t>
    </dgm:pt>
    <dgm:pt modelId="{7F205612-7B9C-4B27-ADA3-3B179FF9AB00}">
      <dgm:prSet phldrT="[Text]"/>
      <dgm:spPr/>
      <dgm:t>
        <a:bodyPr/>
        <a:lstStyle/>
        <a:p>
          <a:r>
            <a:rPr lang="en-GB" dirty="0"/>
            <a:t>Local IPC Advice</a:t>
          </a:r>
        </a:p>
      </dgm:t>
    </dgm:pt>
    <dgm:pt modelId="{A4E771D7-6B9D-4729-A436-9F794E23AD42}" type="parTrans" cxnId="{EACB9DA4-CC8D-49D4-959E-40913E40BA61}">
      <dgm:prSet/>
      <dgm:spPr/>
      <dgm:t>
        <a:bodyPr/>
        <a:lstStyle/>
        <a:p>
          <a:endParaRPr lang="en-GB"/>
        </a:p>
      </dgm:t>
    </dgm:pt>
    <dgm:pt modelId="{68582074-FFDC-478B-97C4-41508DF1E192}" type="sibTrans" cxnId="{EACB9DA4-CC8D-49D4-959E-40913E40BA61}">
      <dgm:prSet/>
      <dgm:spPr/>
      <dgm:t>
        <a:bodyPr/>
        <a:lstStyle/>
        <a:p>
          <a:endParaRPr lang="en-GB"/>
        </a:p>
      </dgm:t>
    </dgm:pt>
    <dgm:pt modelId="{93EC45AC-A1A9-4F02-9F2A-6A6EA51400FB}">
      <dgm:prSet phldrT="[Text]" custT="1"/>
      <dgm:spPr/>
      <dgm:t>
        <a:bodyPr/>
        <a:lstStyle/>
        <a:p>
          <a:r>
            <a:rPr lang="en-GB" sz="1600" dirty="0"/>
            <a:t>Cold Chain Audit		Prescribing standards</a:t>
          </a:r>
        </a:p>
      </dgm:t>
    </dgm:pt>
    <dgm:pt modelId="{7382A772-BF25-4271-8779-878979E039E1}" type="parTrans" cxnId="{2E057FBF-9968-4964-9DF7-E226061FCBEF}">
      <dgm:prSet/>
      <dgm:spPr/>
      <dgm:t>
        <a:bodyPr/>
        <a:lstStyle/>
        <a:p>
          <a:endParaRPr lang="en-GB"/>
        </a:p>
      </dgm:t>
    </dgm:pt>
    <dgm:pt modelId="{4F559B92-F06E-4779-902B-A7B4942028D0}" type="sibTrans" cxnId="{2E057FBF-9968-4964-9DF7-E226061FCBEF}">
      <dgm:prSet/>
      <dgm:spPr/>
      <dgm:t>
        <a:bodyPr/>
        <a:lstStyle/>
        <a:p>
          <a:endParaRPr lang="en-GB"/>
        </a:p>
      </dgm:t>
    </dgm:pt>
    <dgm:pt modelId="{FA044421-62D0-49CF-A4C3-A96D91F245AF}">
      <dgm:prSet phldrT="[Text]"/>
      <dgm:spPr/>
      <dgm:t>
        <a:bodyPr/>
        <a:lstStyle/>
        <a:p>
          <a:r>
            <a:rPr lang="en-GB" dirty="0"/>
            <a:t>IPC Bulletins</a:t>
          </a:r>
        </a:p>
      </dgm:t>
    </dgm:pt>
    <dgm:pt modelId="{E1333C52-7AA6-447D-89B2-8B1AC883BD14}" type="parTrans" cxnId="{61AE39F1-5880-474F-BCA9-3B75DD10A659}">
      <dgm:prSet/>
      <dgm:spPr/>
      <dgm:t>
        <a:bodyPr/>
        <a:lstStyle/>
        <a:p>
          <a:endParaRPr lang="en-GB"/>
        </a:p>
      </dgm:t>
    </dgm:pt>
    <dgm:pt modelId="{C53A1442-F467-4B85-8964-9CE377ACC538}" type="sibTrans" cxnId="{61AE39F1-5880-474F-BCA9-3B75DD10A659}">
      <dgm:prSet/>
      <dgm:spPr/>
      <dgm:t>
        <a:bodyPr/>
        <a:lstStyle/>
        <a:p>
          <a:endParaRPr lang="en-GB"/>
        </a:p>
      </dgm:t>
    </dgm:pt>
    <dgm:pt modelId="{5828BB26-6B05-4248-B594-0DDE92D2878A}" type="pres">
      <dgm:prSet presAssocID="{054E6BFC-F289-494A-8EBA-03AC3E38099E}" presName="Name0" presStyleCnt="0">
        <dgm:presLayoutVars>
          <dgm:dir/>
          <dgm:animLvl val="lvl"/>
          <dgm:resizeHandles/>
        </dgm:presLayoutVars>
      </dgm:prSet>
      <dgm:spPr/>
    </dgm:pt>
    <dgm:pt modelId="{4321BFE5-7DD5-4AA0-A9C4-75AF30B44E91}" type="pres">
      <dgm:prSet presAssocID="{6D86F099-EE4B-45B5-BA5F-C953A8E5AE35}" presName="linNode" presStyleCnt="0"/>
      <dgm:spPr/>
    </dgm:pt>
    <dgm:pt modelId="{411F1D37-66DA-48DD-8DED-D344083C7A39}" type="pres">
      <dgm:prSet presAssocID="{6D86F099-EE4B-45B5-BA5F-C953A8E5AE35}" presName="parentShp" presStyleLbl="node1" presStyleIdx="0" presStyleCnt="2">
        <dgm:presLayoutVars>
          <dgm:bulletEnabled val="1"/>
        </dgm:presLayoutVars>
      </dgm:prSet>
      <dgm:spPr/>
    </dgm:pt>
    <dgm:pt modelId="{17DA7336-06D5-4E09-BBAE-9F6AD9EE967A}" type="pres">
      <dgm:prSet presAssocID="{6D86F099-EE4B-45B5-BA5F-C953A8E5AE35}" presName="childShp" presStyleLbl="bgAccFollowNode1" presStyleIdx="0" presStyleCnt="2">
        <dgm:presLayoutVars>
          <dgm:bulletEnabled val="1"/>
        </dgm:presLayoutVars>
      </dgm:prSet>
      <dgm:spPr/>
    </dgm:pt>
    <dgm:pt modelId="{8DF01E39-B9F9-43B0-B496-531FC1C05183}" type="pres">
      <dgm:prSet presAssocID="{9AC09392-1577-402A-A35F-33F6A4B1982F}" presName="spacing" presStyleCnt="0"/>
      <dgm:spPr/>
    </dgm:pt>
    <dgm:pt modelId="{5615DC69-44CC-4CEE-9D26-EF5461F1A3D5}" type="pres">
      <dgm:prSet presAssocID="{A4B0646C-DA5A-4D98-9D28-9E953D2BD18A}" presName="linNode" presStyleCnt="0"/>
      <dgm:spPr/>
    </dgm:pt>
    <dgm:pt modelId="{3E736B7D-B1B4-4520-9702-D10BD07F5660}" type="pres">
      <dgm:prSet presAssocID="{A4B0646C-DA5A-4D98-9D28-9E953D2BD18A}" presName="parentShp" presStyleLbl="node1" presStyleIdx="1" presStyleCnt="2">
        <dgm:presLayoutVars>
          <dgm:bulletEnabled val="1"/>
        </dgm:presLayoutVars>
      </dgm:prSet>
      <dgm:spPr/>
    </dgm:pt>
    <dgm:pt modelId="{1AEBA78F-121D-4784-B93F-0AC125ECC023}" type="pres">
      <dgm:prSet presAssocID="{A4B0646C-DA5A-4D98-9D28-9E953D2BD18A}" presName="childShp" presStyleLbl="bgAccFollowNode1" presStyleIdx="1" presStyleCnt="2">
        <dgm:presLayoutVars>
          <dgm:bulletEnabled val="1"/>
        </dgm:presLayoutVars>
      </dgm:prSet>
      <dgm:spPr/>
    </dgm:pt>
  </dgm:ptLst>
  <dgm:cxnLst>
    <dgm:cxn modelId="{5B53A218-2346-4B1E-837C-ED8E33BEF1D5}" type="presOf" srcId="{054E6BFC-F289-494A-8EBA-03AC3E38099E}" destId="{5828BB26-6B05-4248-B594-0DDE92D2878A}" srcOrd="0" destOrd="0" presId="urn:microsoft.com/office/officeart/2005/8/layout/vList6"/>
    <dgm:cxn modelId="{3D15E01F-2547-4387-81A9-A9DBE2C6F9E4}" type="presOf" srcId="{A4B0646C-DA5A-4D98-9D28-9E953D2BD18A}" destId="{3E736B7D-B1B4-4520-9702-D10BD07F5660}" srcOrd="0" destOrd="0" presId="urn:microsoft.com/office/officeart/2005/8/layout/vList6"/>
    <dgm:cxn modelId="{7BC47928-2FFC-4799-86A7-894C8A724CCA}" type="presOf" srcId="{6D86F099-EE4B-45B5-BA5F-C953A8E5AE35}" destId="{411F1D37-66DA-48DD-8DED-D344083C7A39}" srcOrd="0" destOrd="0" presId="urn:microsoft.com/office/officeart/2005/8/layout/vList6"/>
    <dgm:cxn modelId="{605E332F-CAF3-4022-9D0E-E3EE94F7C366}" type="presOf" srcId="{93EC45AC-A1A9-4F02-9F2A-6A6EA51400FB}" destId="{17DA7336-06D5-4E09-BBAE-9F6AD9EE967A}" srcOrd="0" destOrd="1" presId="urn:microsoft.com/office/officeart/2005/8/layout/vList6"/>
    <dgm:cxn modelId="{54A9FA43-525B-41EF-8F66-8FB73FBB7C9A}" type="presOf" srcId="{FA044421-62D0-49CF-A4C3-A96D91F245AF}" destId="{1AEBA78F-121D-4784-B93F-0AC125ECC023}" srcOrd="0" destOrd="1" presId="urn:microsoft.com/office/officeart/2005/8/layout/vList6"/>
    <dgm:cxn modelId="{A0746480-FC7C-4B27-B407-6172D0577D75}" type="presOf" srcId="{7F205612-7B9C-4B27-ADA3-3B179FF9AB00}" destId="{1AEBA78F-121D-4784-B93F-0AC125ECC023}" srcOrd="0" destOrd="0" presId="urn:microsoft.com/office/officeart/2005/8/layout/vList6"/>
    <dgm:cxn modelId="{725E11A0-F9C6-44CB-BE75-5D95FFAFC57C}" srcId="{6D86F099-EE4B-45B5-BA5F-C953A8E5AE35}" destId="{A37230B2-C421-4C52-B720-79BEBF976F4E}" srcOrd="0" destOrd="0" parTransId="{72A86DD3-6683-4AEA-A5A0-5FE17E4E9301}" sibTransId="{25393497-C643-4990-A3BE-80CFC55940AC}"/>
    <dgm:cxn modelId="{EACB9DA4-CC8D-49D4-959E-40913E40BA61}" srcId="{A4B0646C-DA5A-4D98-9D28-9E953D2BD18A}" destId="{7F205612-7B9C-4B27-ADA3-3B179FF9AB00}" srcOrd="0" destOrd="0" parTransId="{A4E771D7-6B9D-4729-A436-9F794E23AD42}" sibTransId="{68582074-FFDC-478B-97C4-41508DF1E192}"/>
    <dgm:cxn modelId="{2E057FBF-9968-4964-9DF7-E226061FCBEF}" srcId="{6D86F099-EE4B-45B5-BA5F-C953A8E5AE35}" destId="{93EC45AC-A1A9-4F02-9F2A-6A6EA51400FB}" srcOrd="1" destOrd="0" parTransId="{7382A772-BF25-4271-8779-878979E039E1}" sibTransId="{4F559B92-F06E-4779-902B-A7B4942028D0}"/>
    <dgm:cxn modelId="{F9FDC5E9-88F2-4C52-8D54-1E4FEBD0763F}" srcId="{054E6BFC-F289-494A-8EBA-03AC3E38099E}" destId="{A4B0646C-DA5A-4D98-9D28-9E953D2BD18A}" srcOrd="1" destOrd="0" parTransId="{B0E5452E-F731-4FFA-87C4-777A6892FC15}" sibTransId="{5789B164-150A-40DA-83CB-27DE9187EE15}"/>
    <dgm:cxn modelId="{A9F0EFEA-3FDA-4985-90F4-D51E13B91D46}" srcId="{054E6BFC-F289-494A-8EBA-03AC3E38099E}" destId="{6D86F099-EE4B-45B5-BA5F-C953A8E5AE35}" srcOrd="0" destOrd="0" parTransId="{B20E1991-35D4-4EE6-AD2E-A90618ED7E66}" sibTransId="{9AC09392-1577-402A-A35F-33F6A4B1982F}"/>
    <dgm:cxn modelId="{61AE39F1-5880-474F-BCA9-3B75DD10A659}" srcId="{A4B0646C-DA5A-4D98-9D28-9E953D2BD18A}" destId="{FA044421-62D0-49CF-A4C3-A96D91F245AF}" srcOrd="1" destOrd="0" parTransId="{E1333C52-7AA6-447D-89B2-8B1AC883BD14}" sibTransId="{C53A1442-F467-4B85-8964-9CE377ACC538}"/>
    <dgm:cxn modelId="{AA3689F3-7334-4CDB-82FA-8A2B2311482E}" type="presOf" srcId="{A37230B2-C421-4C52-B720-79BEBF976F4E}" destId="{17DA7336-06D5-4E09-BBAE-9F6AD9EE967A}" srcOrd="0" destOrd="0" presId="urn:microsoft.com/office/officeart/2005/8/layout/vList6"/>
    <dgm:cxn modelId="{73A80248-1491-4767-A2C3-B89763EEDC3B}" type="presParOf" srcId="{5828BB26-6B05-4248-B594-0DDE92D2878A}" destId="{4321BFE5-7DD5-4AA0-A9C4-75AF30B44E91}" srcOrd="0" destOrd="0" presId="urn:microsoft.com/office/officeart/2005/8/layout/vList6"/>
    <dgm:cxn modelId="{E51BD9BA-1C63-4653-B0C9-D7480C73D183}" type="presParOf" srcId="{4321BFE5-7DD5-4AA0-A9C4-75AF30B44E91}" destId="{411F1D37-66DA-48DD-8DED-D344083C7A39}" srcOrd="0" destOrd="0" presId="urn:microsoft.com/office/officeart/2005/8/layout/vList6"/>
    <dgm:cxn modelId="{08B2C084-2259-4B37-ADCD-EDAB6D0FFFFA}" type="presParOf" srcId="{4321BFE5-7DD5-4AA0-A9C4-75AF30B44E91}" destId="{17DA7336-06D5-4E09-BBAE-9F6AD9EE967A}" srcOrd="1" destOrd="0" presId="urn:microsoft.com/office/officeart/2005/8/layout/vList6"/>
    <dgm:cxn modelId="{8C244E17-0F2B-483D-B331-5AF00262DF4F}" type="presParOf" srcId="{5828BB26-6B05-4248-B594-0DDE92D2878A}" destId="{8DF01E39-B9F9-43B0-B496-531FC1C05183}" srcOrd="1" destOrd="0" presId="urn:microsoft.com/office/officeart/2005/8/layout/vList6"/>
    <dgm:cxn modelId="{7760365C-BE45-428B-A158-8EFD2D353736}" type="presParOf" srcId="{5828BB26-6B05-4248-B594-0DDE92D2878A}" destId="{5615DC69-44CC-4CEE-9D26-EF5461F1A3D5}" srcOrd="2" destOrd="0" presId="urn:microsoft.com/office/officeart/2005/8/layout/vList6"/>
    <dgm:cxn modelId="{93C1BB77-9A06-4EE6-AD10-F5FA13DC3489}" type="presParOf" srcId="{5615DC69-44CC-4CEE-9D26-EF5461F1A3D5}" destId="{3E736B7D-B1B4-4520-9702-D10BD07F5660}" srcOrd="0" destOrd="0" presId="urn:microsoft.com/office/officeart/2005/8/layout/vList6"/>
    <dgm:cxn modelId="{B250539C-29D6-48C3-A78F-5498C7E7B215}" type="presParOf" srcId="{5615DC69-44CC-4CEE-9D26-EF5461F1A3D5}" destId="{1AEBA78F-121D-4784-B93F-0AC125ECC023}" srcOrd="1" destOrd="0" presId="urn:microsoft.com/office/officeart/2005/8/layout/vList6"/>
  </dgm:cxnLst>
  <dgm:bg/>
  <dgm:whole/>
  <dgm:extLst>
    <a:ext uri="http://schemas.microsoft.com/office/drawing/2008/diagram">
      <dsp:dataModelExt xmlns:dsp="http://schemas.microsoft.com/office/drawing/2008/diagram" relId="rId13"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F7EA5A52-91E9-4DF7-A0F2-6E4B49C9B3DB}" type="doc">
      <dgm:prSet loTypeId="urn:microsoft.com/office/officeart/2005/8/layout/vList6" loCatId="list" qsTypeId="urn:microsoft.com/office/officeart/2005/8/quickstyle/simple1" qsCatId="simple" csTypeId="urn:microsoft.com/office/officeart/2005/8/colors/accent1_2" csCatId="accent1" phldr="1"/>
      <dgm:spPr/>
      <dgm:t>
        <a:bodyPr/>
        <a:lstStyle/>
        <a:p>
          <a:endParaRPr lang="en-GB"/>
        </a:p>
      </dgm:t>
    </dgm:pt>
    <dgm:pt modelId="{9AEDE220-BB17-4998-A8C9-1D4DAC8F167E}">
      <dgm:prSet phldrT="[Text]" custT="1"/>
      <dgm:spPr/>
      <dgm:t>
        <a:bodyPr/>
        <a:lstStyle/>
        <a:p>
          <a:r>
            <a:rPr lang="en-GB" sz="2400" dirty="0"/>
            <a:t>Patient Information Links </a:t>
          </a:r>
        </a:p>
      </dgm:t>
    </dgm:pt>
    <dgm:pt modelId="{CA0E416E-85D7-4BC3-AA1B-A81FE593F8C3}" type="parTrans" cxnId="{1B31BF2E-B43B-413F-8471-2C44B3E1165D}">
      <dgm:prSet/>
      <dgm:spPr/>
      <dgm:t>
        <a:bodyPr/>
        <a:lstStyle/>
        <a:p>
          <a:endParaRPr lang="en-GB"/>
        </a:p>
      </dgm:t>
    </dgm:pt>
    <dgm:pt modelId="{F51D43B6-BC24-448C-B316-1ADF3A405E72}" type="sibTrans" cxnId="{1B31BF2E-B43B-413F-8471-2C44B3E1165D}">
      <dgm:prSet/>
      <dgm:spPr/>
      <dgm:t>
        <a:bodyPr/>
        <a:lstStyle/>
        <a:p>
          <a:endParaRPr lang="en-GB"/>
        </a:p>
      </dgm:t>
    </dgm:pt>
    <dgm:pt modelId="{315F114F-7815-44ED-8879-1A2B1A384D73}">
      <dgm:prSet phldrT="[Text]" custT="1"/>
      <dgm:spPr/>
      <dgm:t>
        <a:bodyPr/>
        <a:lstStyle/>
        <a:p>
          <a:r>
            <a:rPr lang="en-GB" sz="1600" dirty="0"/>
            <a:t>Diabetes			Sexual Health</a:t>
          </a:r>
        </a:p>
      </dgm:t>
    </dgm:pt>
    <dgm:pt modelId="{608962C5-AB01-4C97-BB19-A53ED0B7CF36}" type="parTrans" cxnId="{EA98DD7F-4BB6-454D-8A99-CF673FE3DAC7}">
      <dgm:prSet/>
      <dgm:spPr/>
      <dgm:t>
        <a:bodyPr/>
        <a:lstStyle/>
        <a:p>
          <a:endParaRPr lang="en-GB"/>
        </a:p>
      </dgm:t>
    </dgm:pt>
    <dgm:pt modelId="{FD539D1D-1226-44AE-AFB6-C0AD870E51F4}" type="sibTrans" cxnId="{EA98DD7F-4BB6-454D-8A99-CF673FE3DAC7}">
      <dgm:prSet/>
      <dgm:spPr/>
      <dgm:t>
        <a:bodyPr/>
        <a:lstStyle/>
        <a:p>
          <a:endParaRPr lang="en-GB"/>
        </a:p>
      </dgm:t>
    </dgm:pt>
    <dgm:pt modelId="{1F637958-4E32-4229-A88E-424B830EF30A}">
      <dgm:prSet phldrT="[Text]" custT="1"/>
      <dgm:spPr/>
      <dgm:t>
        <a:bodyPr/>
        <a:lstStyle/>
        <a:p>
          <a:r>
            <a:rPr lang="en-GB" sz="2400" dirty="0"/>
            <a:t>Screening and Immunisations</a:t>
          </a:r>
        </a:p>
      </dgm:t>
    </dgm:pt>
    <dgm:pt modelId="{68885294-DCAB-4450-9CC3-B462F0B06648}" type="parTrans" cxnId="{0CC990B4-ED7A-4357-BBE5-5DDF5ACA8626}">
      <dgm:prSet/>
      <dgm:spPr/>
      <dgm:t>
        <a:bodyPr/>
        <a:lstStyle/>
        <a:p>
          <a:endParaRPr lang="en-GB"/>
        </a:p>
      </dgm:t>
    </dgm:pt>
    <dgm:pt modelId="{ED6E9677-B8E8-4320-88A3-EECE2DB6D347}" type="sibTrans" cxnId="{0CC990B4-ED7A-4357-BBE5-5DDF5ACA8626}">
      <dgm:prSet/>
      <dgm:spPr/>
      <dgm:t>
        <a:bodyPr/>
        <a:lstStyle/>
        <a:p>
          <a:endParaRPr lang="en-GB"/>
        </a:p>
      </dgm:t>
    </dgm:pt>
    <dgm:pt modelId="{687666DB-29BA-422A-ADE9-4976BB0E314F}">
      <dgm:prSet phldrT="[Text]" custT="1"/>
      <dgm:spPr/>
      <dgm:t>
        <a:bodyPr/>
        <a:lstStyle/>
        <a:p>
          <a:r>
            <a:rPr lang="en-GB" sz="1200" i="1" dirty="0"/>
            <a:t>Screening</a:t>
          </a:r>
          <a:r>
            <a:rPr lang="en-GB" sz="1200" dirty="0"/>
            <a:t> – Barnsley Guidelines, Cervical Screening, Foreign Travel, NDPP, Orlistat </a:t>
          </a:r>
          <a:r>
            <a:rPr lang="en-GB" sz="1200" dirty="0" err="1"/>
            <a:t>px</a:t>
          </a:r>
          <a:endParaRPr lang="en-GB" sz="1200" dirty="0"/>
        </a:p>
      </dgm:t>
    </dgm:pt>
    <dgm:pt modelId="{4D90EF22-F4CB-4A8C-97C3-E47C1BE78E90}" type="parTrans" cxnId="{506EDEA7-4370-4335-80AC-0267F3C46157}">
      <dgm:prSet/>
      <dgm:spPr/>
      <dgm:t>
        <a:bodyPr/>
        <a:lstStyle/>
        <a:p>
          <a:endParaRPr lang="en-GB"/>
        </a:p>
      </dgm:t>
    </dgm:pt>
    <dgm:pt modelId="{94427594-DA76-4A9B-B85D-5793CAEFDE2D}" type="sibTrans" cxnId="{506EDEA7-4370-4335-80AC-0267F3C46157}">
      <dgm:prSet/>
      <dgm:spPr/>
      <dgm:t>
        <a:bodyPr/>
        <a:lstStyle/>
        <a:p>
          <a:endParaRPr lang="en-GB"/>
        </a:p>
      </dgm:t>
    </dgm:pt>
    <dgm:pt modelId="{6B21657E-E21C-45F6-AE92-FA54B9BA1DD1}">
      <dgm:prSet phldrT="[Text]" custT="1"/>
      <dgm:spPr/>
      <dgm:t>
        <a:bodyPr/>
        <a:lstStyle/>
        <a:p>
          <a:r>
            <a:rPr lang="en-GB" sz="1200" i="1" dirty="0"/>
            <a:t>Immunisations</a:t>
          </a:r>
          <a:r>
            <a:rPr lang="en-GB" sz="1200" dirty="0"/>
            <a:t> – Gov website, Health Publications website, </a:t>
          </a:r>
          <a:r>
            <a:rPr lang="en-GB" sz="1200" dirty="0" err="1"/>
            <a:t>Imms</a:t>
          </a:r>
          <a:r>
            <a:rPr lang="en-GB" sz="1200" dirty="0"/>
            <a:t> Update, The Green Book </a:t>
          </a:r>
        </a:p>
      </dgm:t>
    </dgm:pt>
    <dgm:pt modelId="{DA9AADF1-5684-43F2-B71E-A4BBDC1A4317}" type="parTrans" cxnId="{5F707D92-85E2-4C2D-A56A-5483DE113A35}">
      <dgm:prSet/>
      <dgm:spPr/>
      <dgm:t>
        <a:bodyPr/>
        <a:lstStyle/>
        <a:p>
          <a:endParaRPr lang="en-GB"/>
        </a:p>
      </dgm:t>
    </dgm:pt>
    <dgm:pt modelId="{8F493A54-C8D3-466E-9617-3CEEC976BB93}" type="sibTrans" cxnId="{5F707D92-85E2-4C2D-A56A-5483DE113A35}">
      <dgm:prSet/>
      <dgm:spPr/>
      <dgm:t>
        <a:bodyPr/>
        <a:lstStyle/>
        <a:p>
          <a:endParaRPr lang="en-GB"/>
        </a:p>
      </dgm:t>
    </dgm:pt>
    <dgm:pt modelId="{B2D971C6-DDF4-40CC-9F45-2C47CE48D46C}">
      <dgm:prSet phldrT="[Text]" custT="1"/>
      <dgm:spPr/>
      <dgm:t>
        <a:bodyPr/>
        <a:lstStyle/>
        <a:p>
          <a:r>
            <a:rPr lang="en-GB" sz="1600" dirty="0"/>
            <a:t>Cervical Screening		Bowel Cancer</a:t>
          </a:r>
        </a:p>
      </dgm:t>
    </dgm:pt>
    <dgm:pt modelId="{4357DF42-F30E-45B1-BE38-85D5DB6174BC}" type="parTrans" cxnId="{C4276AB9-9624-4D99-ACF6-87B3CE97D1BD}">
      <dgm:prSet/>
      <dgm:spPr/>
      <dgm:t>
        <a:bodyPr/>
        <a:lstStyle/>
        <a:p>
          <a:endParaRPr lang="en-GB"/>
        </a:p>
      </dgm:t>
    </dgm:pt>
    <dgm:pt modelId="{9C692A04-8CD6-4C79-8144-08F7DD143C21}" type="sibTrans" cxnId="{C4276AB9-9624-4D99-ACF6-87B3CE97D1BD}">
      <dgm:prSet/>
      <dgm:spPr/>
      <dgm:t>
        <a:bodyPr/>
        <a:lstStyle/>
        <a:p>
          <a:endParaRPr lang="en-GB"/>
        </a:p>
      </dgm:t>
    </dgm:pt>
    <dgm:pt modelId="{501B34C8-DD6F-413B-A324-94D7937876A3}" type="pres">
      <dgm:prSet presAssocID="{F7EA5A52-91E9-4DF7-A0F2-6E4B49C9B3DB}" presName="Name0" presStyleCnt="0">
        <dgm:presLayoutVars>
          <dgm:dir/>
          <dgm:animLvl val="lvl"/>
          <dgm:resizeHandles/>
        </dgm:presLayoutVars>
      </dgm:prSet>
      <dgm:spPr/>
    </dgm:pt>
    <dgm:pt modelId="{3FFD4362-05FB-49D6-A7B7-99069706A7AC}" type="pres">
      <dgm:prSet presAssocID="{9AEDE220-BB17-4998-A8C9-1D4DAC8F167E}" presName="linNode" presStyleCnt="0"/>
      <dgm:spPr/>
    </dgm:pt>
    <dgm:pt modelId="{B32867DD-A261-4A5A-B3E2-4B11D22B2774}" type="pres">
      <dgm:prSet presAssocID="{9AEDE220-BB17-4998-A8C9-1D4DAC8F167E}" presName="parentShp" presStyleLbl="node1" presStyleIdx="0" presStyleCnt="2">
        <dgm:presLayoutVars>
          <dgm:bulletEnabled val="1"/>
        </dgm:presLayoutVars>
      </dgm:prSet>
      <dgm:spPr/>
    </dgm:pt>
    <dgm:pt modelId="{843922F8-00A8-49E3-A972-961845D1CCC9}" type="pres">
      <dgm:prSet presAssocID="{9AEDE220-BB17-4998-A8C9-1D4DAC8F167E}" presName="childShp" presStyleLbl="bgAccFollowNode1" presStyleIdx="0" presStyleCnt="2">
        <dgm:presLayoutVars>
          <dgm:bulletEnabled val="1"/>
        </dgm:presLayoutVars>
      </dgm:prSet>
      <dgm:spPr/>
    </dgm:pt>
    <dgm:pt modelId="{A81B889B-606D-476F-90AC-D9BD98F9EA55}" type="pres">
      <dgm:prSet presAssocID="{F51D43B6-BC24-448C-B316-1ADF3A405E72}" presName="spacing" presStyleCnt="0"/>
      <dgm:spPr/>
    </dgm:pt>
    <dgm:pt modelId="{48D45FD6-D89F-40D2-A68A-83552E46B11C}" type="pres">
      <dgm:prSet presAssocID="{1F637958-4E32-4229-A88E-424B830EF30A}" presName="linNode" presStyleCnt="0"/>
      <dgm:spPr/>
    </dgm:pt>
    <dgm:pt modelId="{A308EF5E-71B5-4F83-A766-75374C4B18E2}" type="pres">
      <dgm:prSet presAssocID="{1F637958-4E32-4229-A88E-424B830EF30A}" presName="parentShp" presStyleLbl="node1" presStyleIdx="1" presStyleCnt="2">
        <dgm:presLayoutVars>
          <dgm:bulletEnabled val="1"/>
        </dgm:presLayoutVars>
      </dgm:prSet>
      <dgm:spPr/>
    </dgm:pt>
    <dgm:pt modelId="{B5586292-2DA5-4D21-8C3C-6838BDD0BD5D}" type="pres">
      <dgm:prSet presAssocID="{1F637958-4E32-4229-A88E-424B830EF30A}" presName="childShp" presStyleLbl="bgAccFollowNode1" presStyleIdx="1" presStyleCnt="2">
        <dgm:presLayoutVars>
          <dgm:bulletEnabled val="1"/>
        </dgm:presLayoutVars>
      </dgm:prSet>
      <dgm:spPr/>
    </dgm:pt>
  </dgm:ptLst>
  <dgm:cxnLst>
    <dgm:cxn modelId="{99BAA71F-536C-44B7-919E-0D72DC01C62D}" type="presOf" srcId="{315F114F-7815-44ED-8879-1A2B1A384D73}" destId="{843922F8-00A8-49E3-A972-961845D1CCC9}" srcOrd="0" destOrd="0" presId="urn:microsoft.com/office/officeart/2005/8/layout/vList6"/>
    <dgm:cxn modelId="{1B31BF2E-B43B-413F-8471-2C44B3E1165D}" srcId="{F7EA5A52-91E9-4DF7-A0F2-6E4B49C9B3DB}" destId="{9AEDE220-BB17-4998-A8C9-1D4DAC8F167E}" srcOrd="0" destOrd="0" parTransId="{CA0E416E-85D7-4BC3-AA1B-A81FE593F8C3}" sibTransId="{F51D43B6-BC24-448C-B316-1ADF3A405E72}"/>
    <dgm:cxn modelId="{7CBF7448-9951-4865-B8C1-B6AFB329419B}" type="presOf" srcId="{6B21657E-E21C-45F6-AE92-FA54B9BA1DD1}" destId="{B5586292-2DA5-4D21-8C3C-6838BDD0BD5D}" srcOrd="0" destOrd="1" presId="urn:microsoft.com/office/officeart/2005/8/layout/vList6"/>
    <dgm:cxn modelId="{EA98DD7F-4BB6-454D-8A99-CF673FE3DAC7}" srcId="{9AEDE220-BB17-4998-A8C9-1D4DAC8F167E}" destId="{315F114F-7815-44ED-8879-1A2B1A384D73}" srcOrd="0" destOrd="0" parTransId="{608962C5-AB01-4C97-BB19-A53ED0B7CF36}" sibTransId="{FD539D1D-1226-44AE-AFB6-C0AD870E51F4}"/>
    <dgm:cxn modelId="{2DD9D391-2194-4926-90FD-D04CF7376093}" type="presOf" srcId="{F7EA5A52-91E9-4DF7-A0F2-6E4B49C9B3DB}" destId="{501B34C8-DD6F-413B-A324-94D7937876A3}" srcOrd="0" destOrd="0" presId="urn:microsoft.com/office/officeart/2005/8/layout/vList6"/>
    <dgm:cxn modelId="{5F707D92-85E2-4C2D-A56A-5483DE113A35}" srcId="{1F637958-4E32-4229-A88E-424B830EF30A}" destId="{6B21657E-E21C-45F6-AE92-FA54B9BA1DD1}" srcOrd="1" destOrd="0" parTransId="{DA9AADF1-5684-43F2-B71E-A4BBDC1A4317}" sibTransId="{8F493A54-C8D3-466E-9617-3CEEC976BB93}"/>
    <dgm:cxn modelId="{F9F6BAA1-9353-4706-81FD-AF6C472DAA61}" type="presOf" srcId="{B2D971C6-DDF4-40CC-9F45-2C47CE48D46C}" destId="{843922F8-00A8-49E3-A972-961845D1CCC9}" srcOrd="0" destOrd="1" presId="urn:microsoft.com/office/officeart/2005/8/layout/vList6"/>
    <dgm:cxn modelId="{506EDEA7-4370-4335-80AC-0267F3C46157}" srcId="{1F637958-4E32-4229-A88E-424B830EF30A}" destId="{687666DB-29BA-422A-ADE9-4976BB0E314F}" srcOrd="0" destOrd="0" parTransId="{4D90EF22-F4CB-4A8C-97C3-E47C1BE78E90}" sibTransId="{94427594-DA76-4A9B-B85D-5793CAEFDE2D}"/>
    <dgm:cxn modelId="{0CC990B4-ED7A-4357-BBE5-5DDF5ACA8626}" srcId="{F7EA5A52-91E9-4DF7-A0F2-6E4B49C9B3DB}" destId="{1F637958-4E32-4229-A88E-424B830EF30A}" srcOrd="1" destOrd="0" parTransId="{68885294-DCAB-4450-9CC3-B462F0B06648}" sibTransId="{ED6E9677-B8E8-4320-88A3-EECE2DB6D347}"/>
    <dgm:cxn modelId="{C4276AB9-9624-4D99-ACF6-87B3CE97D1BD}" srcId="{9AEDE220-BB17-4998-A8C9-1D4DAC8F167E}" destId="{B2D971C6-DDF4-40CC-9F45-2C47CE48D46C}" srcOrd="1" destOrd="0" parTransId="{4357DF42-F30E-45B1-BE38-85D5DB6174BC}" sibTransId="{9C692A04-8CD6-4C79-8144-08F7DD143C21}"/>
    <dgm:cxn modelId="{A8BD1BCD-542B-464C-98A8-460C9D9A9D00}" type="presOf" srcId="{687666DB-29BA-422A-ADE9-4976BB0E314F}" destId="{B5586292-2DA5-4D21-8C3C-6838BDD0BD5D}" srcOrd="0" destOrd="0" presId="urn:microsoft.com/office/officeart/2005/8/layout/vList6"/>
    <dgm:cxn modelId="{69B52DD9-8F7D-46B4-A8D6-F7014AF5D496}" type="presOf" srcId="{9AEDE220-BB17-4998-A8C9-1D4DAC8F167E}" destId="{B32867DD-A261-4A5A-B3E2-4B11D22B2774}" srcOrd="0" destOrd="0" presId="urn:microsoft.com/office/officeart/2005/8/layout/vList6"/>
    <dgm:cxn modelId="{AE6868E3-40C2-42EF-9218-063B497CDA66}" type="presOf" srcId="{1F637958-4E32-4229-A88E-424B830EF30A}" destId="{A308EF5E-71B5-4F83-A766-75374C4B18E2}" srcOrd="0" destOrd="0" presId="urn:microsoft.com/office/officeart/2005/8/layout/vList6"/>
    <dgm:cxn modelId="{24A7D2EF-8F2B-485A-AEBB-18F856DEB146}" type="presParOf" srcId="{501B34C8-DD6F-413B-A324-94D7937876A3}" destId="{3FFD4362-05FB-49D6-A7B7-99069706A7AC}" srcOrd="0" destOrd="0" presId="urn:microsoft.com/office/officeart/2005/8/layout/vList6"/>
    <dgm:cxn modelId="{CACCC2A3-8BCE-4A39-A5E6-5EE89B08CDE6}" type="presParOf" srcId="{3FFD4362-05FB-49D6-A7B7-99069706A7AC}" destId="{B32867DD-A261-4A5A-B3E2-4B11D22B2774}" srcOrd="0" destOrd="0" presId="urn:microsoft.com/office/officeart/2005/8/layout/vList6"/>
    <dgm:cxn modelId="{BAA70A08-4D19-4019-9624-13396395D6C6}" type="presParOf" srcId="{3FFD4362-05FB-49D6-A7B7-99069706A7AC}" destId="{843922F8-00A8-49E3-A972-961845D1CCC9}" srcOrd="1" destOrd="0" presId="urn:microsoft.com/office/officeart/2005/8/layout/vList6"/>
    <dgm:cxn modelId="{864F51D0-66AB-4C8D-8EE4-26C9F01E7D08}" type="presParOf" srcId="{501B34C8-DD6F-413B-A324-94D7937876A3}" destId="{A81B889B-606D-476F-90AC-D9BD98F9EA55}" srcOrd="1" destOrd="0" presId="urn:microsoft.com/office/officeart/2005/8/layout/vList6"/>
    <dgm:cxn modelId="{5058C0E2-98B1-4844-A462-399B4CA17D7A}" type="presParOf" srcId="{501B34C8-DD6F-413B-A324-94D7937876A3}" destId="{48D45FD6-D89F-40D2-A68A-83552E46B11C}" srcOrd="2" destOrd="0" presId="urn:microsoft.com/office/officeart/2005/8/layout/vList6"/>
    <dgm:cxn modelId="{0CEFC581-11F0-449F-AC56-6262B6F77E46}" type="presParOf" srcId="{48D45FD6-D89F-40D2-A68A-83552E46B11C}" destId="{A308EF5E-71B5-4F83-A766-75374C4B18E2}" srcOrd="0" destOrd="0" presId="urn:microsoft.com/office/officeart/2005/8/layout/vList6"/>
    <dgm:cxn modelId="{96EC51F4-B16A-46AB-8EBA-D67DDCDB0971}" type="presParOf" srcId="{48D45FD6-D89F-40D2-A68A-83552E46B11C}" destId="{B5586292-2DA5-4D21-8C3C-6838BDD0BD5D}" srcOrd="1" destOrd="0" presId="urn:microsoft.com/office/officeart/2005/8/layout/vList6"/>
  </dgm:cxnLst>
  <dgm:bg/>
  <dgm:whole/>
  <dgm:extLst>
    <a:ext uri="http://schemas.microsoft.com/office/drawing/2008/diagram">
      <dsp:dataModelExt xmlns:dsp="http://schemas.microsoft.com/office/drawing/2008/diagram" relId="rId18"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610E5090-2AFE-4AFD-AEA6-48C797D374B7}" type="doc">
      <dgm:prSet loTypeId="urn:microsoft.com/office/officeart/2005/8/layout/vList6" loCatId="list" qsTypeId="urn:microsoft.com/office/officeart/2005/8/quickstyle/simple1" qsCatId="simple" csTypeId="urn:microsoft.com/office/officeart/2005/8/colors/accent1_2" csCatId="accent1" phldr="1"/>
      <dgm:spPr/>
      <dgm:t>
        <a:bodyPr/>
        <a:lstStyle/>
        <a:p>
          <a:endParaRPr lang="en-GB"/>
        </a:p>
      </dgm:t>
    </dgm:pt>
    <dgm:pt modelId="{0D597863-A2AD-4588-8DF9-D00F26CEF179}">
      <dgm:prSet phldrT="[Text]" custT="1"/>
      <dgm:spPr/>
      <dgm:t>
        <a:bodyPr/>
        <a:lstStyle/>
        <a:p>
          <a:r>
            <a:rPr lang="en-GB" sz="2400" dirty="0"/>
            <a:t>Training and Education</a:t>
          </a:r>
        </a:p>
      </dgm:t>
    </dgm:pt>
    <dgm:pt modelId="{25FE86AB-E70F-429F-B857-E718660B2A5F}" type="parTrans" cxnId="{AC9BE47E-9D4E-4DE4-B2DA-84D6B9765ECD}">
      <dgm:prSet/>
      <dgm:spPr/>
      <dgm:t>
        <a:bodyPr/>
        <a:lstStyle/>
        <a:p>
          <a:endParaRPr lang="en-GB"/>
        </a:p>
      </dgm:t>
    </dgm:pt>
    <dgm:pt modelId="{F198C953-E0D2-4436-9961-035966B6EF10}" type="sibTrans" cxnId="{AC9BE47E-9D4E-4DE4-B2DA-84D6B9765ECD}">
      <dgm:prSet/>
      <dgm:spPr/>
      <dgm:t>
        <a:bodyPr/>
        <a:lstStyle/>
        <a:p>
          <a:endParaRPr lang="en-GB"/>
        </a:p>
      </dgm:t>
    </dgm:pt>
    <dgm:pt modelId="{89109170-7AA5-4F36-976B-1511B16C2167}">
      <dgm:prSet phldrT="[Text]" custT="1"/>
      <dgm:spPr/>
      <dgm:t>
        <a:bodyPr/>
        <a:lstStyle/>
        <a:p>
          <a:r>
            <a:rPr lang="en-GB" sz="1000" dirty="0"/>
            <a:t>SY Training Hub			BMJ courses				Support for Revalidation</a:t>
          </a:r>
        </a:p>
      </dgm:t>
    </dgm:pt>
    <dgm:pt modelId="{7416D8C8-226D-449E-9CCB-5E7FAC45DD2A}" type="parTrans" cxnId="{98D178CE-5A1A-47F6-937E-F328AAD80A98}">
      <dgm:prSet/>
      <dgm:spPr/>
      <dgm:t>
        <a:bodyPr/>
        <a:lstStyle/>
        <a:p>
          <a:endParaRPr lang="en-GB"/>
        </a:p>
      </dgm:t>
    </dgm:pt>
    <dgm:pt modelId="{EB388562-A08D-46F5-8AEE-72CDF9B5DE4E}" type="sibTrans" cxnId="{98D178CE-5A1A-47F6-937E-F328AAD80A98}">
      <dgm:prSet/>
      <dgm:spPr/>
      <dgm:t>
        <a:bodyPr/>
        <a:lstStyle/>
        <a:p>
          <a:endParaRPr lang="en-GB"/>
        </a:p>
      </dgm:t>
    </dgm:pt>
    <dgm:pt modelId="{3FFAE88A-A98C-4A69-8446-DE0907AE109C}">
      <dgm:prSet phldrT="[Text]" custT="1"/>
      <dgm:spPr/>
      <dgm:t>
        <a:bodyPr/>
        <a:lstStyle/>
        <a:p>
          <a:r>
            <a:rPr lang="en-GB" sz="1000" dirty="0"/>
            <a:t>HCA Training			NA Training				Nursing Competencies</a:t>
          </a:r>
        </a:p>
      </dgm:t>
    </dgm:pt>
    <dgm:pt modelId="{75121B07-FE3C-4026-B3AA-29830FAC01BF}" type="parTrans" cxnId="{37A29A93-BBC4-48F6-A905-3A70C7F76D72}">
      <dgm:prSet/>
      <dgm:spPr/>
      <dgm:t>
        <a:bodyPr/>
        <a:lstStyle/>
        <a:p>
          <a:endParaRPr lang="en-GB"/>
        </a:p>
      </dgm:t>
    </dgm:pt>
    <dgm:pt modelId="{215905FB-2EAE-4598-AABF-FB604CF51DD6}" type="sibTrans" cxnId="{37A29A93-BBC4-48F6-A905-3A70C7F76D72}">
      <dgm:prSet/>
      <dgm:spPr/>
      <dgm:t>
        <a:bodyPr/>
        <a:lstStyle/>
        <a:p>
          <a:endParaRPr lang="en-GB"/>
        </a:p>
      </dgm:t>
    </dgm:pt>
    <dgm:pt modelId="{52154A71-E271-4C3D-91E7-D21DD7F7B176}">
      <dgm:prSet phldrT="[Text]" custT="1"/>
      <dgm:spPr/>
      <dgm:t>
        <a:bodyPr/>
        <a:lstStyle/>
        <a:p>
          <a:r>
            <a:rPr lang="en-GB" sz="1000" dirty="0"/>
            <a:t>Journals			Cervical Screening Programme training	Diabetes foot screening training</a:t>
          </a:r>
        </a:p>
      </dgm:t>
    </dgm:pt>
    <dgm:pt modelId="{65B75020-62C5-488C-922B-9F8D3ECA20F2}" type="parTrans" cxnId="{2DE688C3-D7A2-40ED-993E-4C6B74E83D4A}">
      <dgm:prSet/>
      <dgm:spPr/>
      <dgm:t>
        <a:bodyPr/>
        <a:lstStyle/>
        <a:p>
          <a:endParaRPr lang="en-GB"/>
        </a:p>
      </dgm:t>
    </dgm:pt>
    <dgm:pt modelId="{B051E588-E587-4BD3-90B7-7B0286A243D3}" type="sibTrans" cxnId="{2DE688C3-D7A2-40ED-993E-4C6B74E83D4A}">
      <dgm:prSet/>
      <dgm:spPr/>
      <dgm:t>
        <a:bodyPr/>
        <a:lstStyle/>
        <a:p>
          <a:endParaRPr lang="en-GB"/>
        </a:p>
      </dgm:t>
    </dgm:pt>
    <dgm:pt modelId="{6BB34DF3-6AF2-4231-80A2-41447667F27F}" type="pres">
      <dgm:prSet presAssocID="{610E5090-2AFE-4AFD-AEA6-48C797D374B7}" presName="Name0" presStyleCnt="0">
        <dgm:presLayoutVars>
          <dgm:dir/>
          <dgm:animLvl val="lvl"/>
          <dgm:resizeHandles/>
        </dgm:presLayoutVars>
      </dgm:prSet>
      <dgm:spPr/>
    </dgm:pt>
    <dgm:pt modelId="{E9FFF0BB-DEBF-4C18-B3EA-FE50467FC6B1}" type="pres">
      <dgm:prSet presAssocID="{0D597863-A2AD-4588-8DF9-D00F26CEF179}" presName="linNode" presStyleCnt="0"/>
      <dgm:spPr/>
    </dgm:pt>
    <dgm:pt modelId="{56CF7B34-8C08-4224-AE0D-AAC2304E0D92}" type="pres">
      <dgm:prSet presAssocID="{0D597863-A2AD-4588-8DF9-D00F26CEF179}" presName="parentShp" presStyleLbl="node1" presStyleIdx="0" presStyleCnt="1">
        <dgm:presLayoutVars>
          <dgm:bulletEnabled val="1"/>
        </dgm:presLayoutVars>
      </dgm:prSet>
      <dgm:spPr/>
    </dgm:pt>
    <dgm:pt modelId="{28ADE7A2-D513-4862-B099-5403880E0A43}" type="pres">
      <dgm:prSet presAssocID="{0D597863-A2AD-4588-8DF9-D00F26CEF179}" presName="childShp" presStyleLbl="bgAccFollowNode1" presStyleIdx="0" presStyleCnt="1">
        <dgm:presLayoutVars>
          <dgm:bulletEnabled val="1"/>
        </dgm:presLayoutVars>
      </dgm:prSet>
      <dgm:spPr/>
    </dgm:pt>
  </dgm:ptLst>
  <dgm:cxnLst>
    <dgm:cxn modelId="{3E4C6C02-2B28-4801-B86F-100EC4BB3A46}" type="presOf" srcId="{89109170-7AA5-4F36-976B-1511B16C2167}" destId="{28ADE7A2-D513-4862-B099-5403880E0A43}" srcOrd="0" destOrd="0" presId="urn:microsoft.com/office/officeart/2005/8/layout/vList6"/>
    <dgm:cxn modelId="{9415A80A-1D05-4C69-A1F4-F1318A8D206A}" type="presOf" srcId="{0D597863-A2AD-4588-8DF9-D00F26CEF179}" destId="{56CF7B34-8C08-4224-AE0D-AAC2304E0D92}" srcOrd="0" destOrd="0" presId="urn:microsoft.com/office/officeart/2005/8/layout/vList6"/>
    <dgm:cxn modelId="{F3993718-BBD8-4199-911A-64B46899857D}" type="presOf" srcId="{610E5090-2AFE-4AFD-AEA6-48C797D374B7}" destId="{6BB34DF3-6AF2-4231-80A2-41447667F27F}" srcOrd="0" destOrd="0" presId="urn:microsoft.com/office/officeart/2005/8/layout/vList6"/>
    <dgm:cxn modelId="{0C787344-203A-4AEA-9D9E-7C72CC04CC16}" type="presOf" srcId="{52154A71-E271-4C3D-91E7-D21DD7F7B176}" destId="{28ADE7A2-D513-4862-B099-5403880E0A43}" srcOrd="0" destOrd="2" presId="urn:microsoft.com/office/officeart/2005/8/layout/vList6"/>
    <dgm:cxn modelId="{87999848-9D53-43D1-AF0F-D2AF0CFF0BB2}" type="presOf" srcId="{3FFAE88A-A98C-4A69-8446-DE0907AE109C}" destId="{28ADE7A2-D513-4862-B099-5403880E0A43}" srcOrd="0" destOrd="1" presId="urn:microsoft.com/office/officeart/2005/8/layout/vList6"/>
    <dgm:cxn modelId="{AC9BE47E-9D4E-4DE4-B2DA-84D6B9765ECD}" srcId="{610E5090-2AFE-4AFD-AEA6-48C797D374B7}" destId="{0D597863-A2AD-4588-8DF9-D00F26CEF179}" srcOrd="0" destOrd="0" parTransId="{25FE86AB-E70F-429F-B857-E718660B2A5F}" sibTransId="{F198C953-E0D2-4436-9961-035966B6EF10}"/>
    <dgm:cxn modelId="{37A29A93-BBC4-48F6-A905-3A70C7F76D72}" srcId="{0D597863-A2AD-4588-8DF9-D00F26CEF179}" destId="{3FFAE88A-A98C-4A69-8446-DE0907AE109C}" srcOrd="1" destOrd="0" parTransId="{75121B07-FE3C-4026-B3AA-29830FAC01BF}" sibTransId="{215905FB-2EAE-4598-AABF-FB604CF51DD6}"/>
    <dgm:cxn modelId="{2DE688C3-D7A2-40ED-993E-4C6B74E83D4A}" srcId="{0D597863-A2AD-4588-8DF9-D00F26CEF179}" destId="{52154A71-E271-4C3D-91E7-D21DD7F7B176}" srcOrd="2" destOrd="0" parTransId="{65B75020-62C5-488C-922B-9F8D3ECA20F2}" sibTransId="{B051E588-E587-4BD3-90B7-7B0286A243D3}"/>
    <dgm:cxn modelId="{98D178CE-5A1A-47F6-937E-F328AAD80A98}" srcId="{0D597863-A2AD-4588-8DF9-D00F26CEF179}" destId="{89109170-7AA5-4F36-976B-1511B16C2167}" srcOrd="0" destOrd="0" parTransId="{7416D8C8-226D-449E-9CCB-5E7FAC45DD2A}" sibTransId="{EB388562-A08D-46F5-8AEE-72CDF9B5DE4E}"/>
    <dgm:cxn modelId="{9E22F75A-2D60-43E2-8887-D04574ED5A5D}" type="presParOf" srcId="{6BB34DF3-6AF2-4231-80A2-41447667F27F}" destId="{E9FFF0BB-DEBF-4C18-B3EA-FE50467FC6B1}" srcOrd="0" destOrd="0" presId="urn:microsoft.com/office/officeart/2005/8/layout/vList6"/>
    <dgm:cxn modelId="{838EC6D7-6E03-409D-B812-D72C61CAC351}" type="presParOf" srcId="{E9FFF0BB-DEBF-4C18-B3EA-FE50467FC6B1}" destId="{56CF7B34-8C08-4224-AE0D-AAC2304E0D92}" srcOrd="0" destOrd="0" presId="urn:microsoft.com/office/officeart/2005/8/layout/vList6"/>
    <dgm:cxn modelId="{8150C07D-5721-40D3-8746-D2D0D59DCD10}" type="presParOf" srcId="{E9FFF0BB-DEBF-4C18-B3EA-FE50467FC6B1}" destId="{28ADE7A2-D513-4862-B099-5403880E0A43}" srcOrd="1" destOrd="0" presId="urn:microsoft.com/office/officeart/2005/8/layout/vList6"/>
  </dgm:cxnLst>
  <dgm:bg/>
  <dgm:whole/>
  <dgm:extLst>
    <a:ext uri="http://schemas.microsoft.com/office/drawing/2008/diagram">
      <dsp:dataModelExt xmlns:dsp="http://schemas.microsoft.com/office/drawing/2008/diagram" relId="rId23"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CBA75FF-7E9B-4855-A7B6-CAF338699215}">
      <dsp:nvSpPr>
        <dsp:cNvPr id="0" name=""/>
        <dsp:cNvSpPr/>
      </dsp:nvSpPr>
      <dsp:spPr>
        <a:xfrm>
          <a:off x="5512813" y="83823"/>
          <a:ext cx="1686643" cy="1011986"/>
        </a:xfrm>
        <a:prstGeom prst="rect">
          <a:avLst/>
        </a:prstGeom>
        <a:solidFill>
          <a:schemeClr val="lt1">
            <a:hueOff val="0"/>
            <a:satOff val="0"/>
            <a:lumOff val="0"/>
            <a:alphaOff val="0"/>
          </a:schemeClr>
        </a:solidFill>
        <a:ln w="19050" cap="flat" cmpd="sng" algn="ctr">
          <a:solidFill>
            <a:schemeClr val="accent1">
              <a:shade val="80000"/>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GB" sz="1600" kern="1200" dirty="0"/>
            <a:t>BEST Events – presentations and videos</a:t>
          </a:r>
          <a:r>
            <a:rPr lang="en-US" sz="1600" kern="1200" dirty="0"/>
            <a:t> </a:t>
          </a:r>
        </a:p>
      </dsp:txBody>
      <dsp:txXfrm>
        <a:off x="5512813" y="83823"/>
        <a:ext cx="1686643" cy="1011986"/>
      </dsp:txXfrm>
    </dsp:sp>
    <dsp:sp modelId="{FB17540A-4BA1-4C35-B760-ACB771C3CFF4}">
      <dsp:nvSpPr>
        <dsp:cNvPr id="0" name=""/>
        <dsp:cNvSpPr/>
      </dsp:nvSpPr>
      <dsp:spPr>
        <a:xfrm>
          <a:off x="3667776" y="2415369"/>
          <a:ext cx="1686643" cy="1011986"/>
        </a:xfrm>
        <a:prstGeom prst="rect">
          <a:avLst/>
        </a:prstGeom>
        <a:solidFill>
          <a:schemeClr val="lt1">
            <a:hueOff val="0"/>
            <a:satOff val="0"/>
            <a:lumOff val="0"/>
            <a:alphaOff val="0"/>
          </a:schemeClr>
        </a:solidFill>
        <a:ln w="19050" cap="flat" cmpd="sng" algn="ctr">
          <a:solidFill>
            <a:schemeClr val="accent1">
              <a:shade val="80000"/>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GB" sz="1600" kern="1200"/>
            <a:t>Referral criteria and investigation forms - 197</a:t>
          </a:r>
          <a:r>
            <a:rPr lang="en-US" sz="1600" kern="1200"/>
            <a:t> </a:t>
          </a:r>
        </a:p>
      </dsp:txBody>
      <dsp:txXfrm>
        <a:off x="3667776" y="2415369"/>
        <a:ext cx="1686643" cy="1011986"/>
      </dsp:txXfrm>
    </dsp:sp>
    <dsp:sp modelId="{68128241-63FC-4BE4-B641-E9D64E523D3D}">
      <dsp:nvSpPr>
        <dsp:cNvPr id="0" name=""/>
        <dsp:cNvSpPr/>
      </dsp:nvSpPr>
      <dsp:spPr>
        <a:xfrm>
          <a:off x="1809752" y="1266653"/>
          <a:ext cx="1686643" cy="1011986"/>
        </a:xfrm>
        <a:prstGeom prst="rect">
          <a:avLst/>
        </a:prstGeom>
        <a:solidFill>
          <a:schemeClr val="lt1">
            <a:hueOff val="0"/>
            <a:satOff val="0"/>
            <a:lumOff val="0"/>
            <a:alphaOff val="0"/>
          </a:schemeClr>
        </a:solidFill>
        <a:ln w="19050" cap="flat" cmpd="sng" algn="ctr">
          <a:solidFill>
            <a:schemeClr val="accent1">
              <a:shade val="80000"/>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GB" sz="1600" kern="1200" dirty="0"/>
            <a:t>eBMJ courses </a:t>
          </a:r>
        </a:p>
        <a:p>
          <a:pPr marL="0" lvl="0" indent="0" algn="ctr" defTabSz="711200">
            <a:lnSpc>
              <a:spcPct val="90000"/>
            </a:lnSpc>
            <a:spcBef>
              <a:spcPct val="0"/>
            </a:spcBef>
            <a:spcAft>
              <a:spcPct val="35000"/>
            </a:spcAft>
            <a:buNone/>
          </a:pPr>
          <a:r>
            <a:rPr lang="en-GB" sz="1600" kern="1200" dirty="0"/>
            <a:t>- 413</a:t>
          </a:r>
          <a:r>
            <a:rPr lang="en-US" sz="1600" kern="1200" dirty="0"/>
            <a:t> </a:t>
          </a:r>
        </a:p>
      </dsp:txBody>
      <dsp:txXfrm>
        <a:off x="1809752" y="1266653"/>
        <a:ext cx="1686643" cy="1011986"/>
      </dsp:txXfrm>
    </dsp:sp>
    <dsp:sp modelId="{2699BAF1-9669-45D4-A948-DF2C4C39BA69}">
      <dsp:nvSpPr>
        <dsp:cNvPr id="0" name=""/>
        <dsp:cNvSpPr/>
      </dsp:nvSpPr>
      <dsp:spPr>
        <a:xfrm>
          <a:off x="15248" y="3566017"/>
          <a:ext cx="1686643" cy="1011986"/>
        </a:xfrm>
        <a:prstGeom prst="rect">
          <a:avLst/>
        </a:prstGeom>
        <a:solidFill>
          <a:schemeClr val="lt1">
            <a:hueOff val="0"/>
            <a:satOff val="0"/>
            <a:lumOff val="0"/>
            <a:alphaOff val="0"/>
          </a:schemeClr>
        </a:solidFill>
        <a:ln w="19050" cap="flat" cmpd="sng" algn="ctr">
          <a:solidFill>
            <a:schemeClr val="accent1">
              <a:shade val="80000"/>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GB" sz="1600" kern="1200" dirty="0"/>
            <a:t>Patient information sheets </a:t>
          </a:r>
        </a:p>
        <a:p>
          <a:pPr marL="0" lvl="0" indent="0" algn="ctr" defTabSz="711200">
            <a:lnSpc>
              <a:spcPct val="90000"/>
            </a:lnSpc>
            <a:spcBef>
              <a:spcPct val="0"/>
            </a:spcBef>
            <a:spcAft>
              <a:spcPct val="35000"/>
            </a:spcAft>
            <a:buNone/>
          </a:pPr>
          <a:r>
            <a:rPr lang="en-GB" sz="1600" kern="1200" dirty="0"/>
            <a:t>- 436</a:t>
          </a:r>
          <a:r>
            <a:rPr lang="en-US" sz="1600" kern="1200" dirty="0"/>
            <a:t> </a:t>
          </a:r>
        </a:p>
      </dsp:txBody>
      <dsp:txXfrm>
        <a:off x="15248" y="3566017"/>
        <a:ext cx="1686643" cy="1011986"/>
      </dsp:txXfrm>
    </dsp:sp>
    <dsp:sp modelId="{FF48DE73-C57A-4D9F-B874-CB419D8B9A0E}">
      <dsp:nvSpPr>
        <dsp:cNvPr id="0" name=""/>
        <dsp:cNvSpPr/>
      </dsp:nvSpPr>
      <dsp:spPr>
        <a:xfrm>
          <a:off x="1809752" y="2424372"/>
          <a:ext cx="1686643" cy="1011986"/>
        </a:xfrm>
        <a:prstGeom prst="rect">
          <a:avLst/>
        </a:prstGeom>
        <a:solidFill>
          <a:schemeClr val="lt1">
            <a:hueOff val="0"/>
            <a:satOff val="0"/>
            <a:lumOff val="0"/>
            <a:alphaOff val="0"/>
          </a:schemeClr>
        </a:solidFill>
        <a:ln w="19050" cap="flat" cmpd="sng" algn="ctr">
          <a:solidFill>
            <a:schemeClr val="accent1">
              <a:shade val="80000"/>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GB" sz="1600" kern="1200" dirty="0"/>
            <a:t>Diagnostic tools </a:t>
          </a:r>
        </a:p>
        <a:p>
          <a:pPr marL="0" lvl="0" indent="0" algn="ctr" defTabSz="711200">
            <a:lnSpc>
              <a:spcPct val="90000"/>
            </a:lnSpc>
            <a:spcBef>
              <a:spcPct val="0"/>
            </a:spcBef>
            <a:spcAft>
              <a:spcPct val="35000"/>
            </a:spcAft>
            <a:buNone/>
          </a:pPr>
          <a:r>
            <a:rPr lang="en-GB" sz="1600" kern="1200" dirty="0"/>
            <a:t>- 100</a:t>
          </a:r>
          <a:r>
            <a:rPr lang="en-US" sz="1600" kern="1200" dirty="0"/>
            <a:t> </a:t>
          </a:r>
        </a:p>
      </dsp:txBody>
      <dsp:txXfrm>
        <a:off x="1809752" y="2424372"/>
        <a:ext cx="1686643" cy="1011986"/>
      </dsp:txXfrm>
    </dsp:sp>
    <dsp:sp modelId="{5D9D0FE9-C65F-4BCE-88C1-BA3F6ACE3190}">
      <dsp:nvSpPr>
        <dsp:cNvPr id="0" name=""/>
        <dsp:cNvSpPr/>
      </dsp:nvSpPr>
      <dsp:spPr>
        <a:xfrm>
          <a:off x="3680460" y="1241937"/>
          <a:ext cx="1686643" cy="1011986"/>
        </a:xfrm>
        <a:prstGeom prst="rect">
          <a:avLst/>
        </a:prstGeom>
        <a:solidFill>
          <a:schemeClr val="lt1">
            <a:hueOff val="0"/>
            <a:satOff val="0"/>
            <a:lumOff val="0"/>
            <a:alphaOff val="0"/>
          </a:schemeClr>
        </a:solidFill>
        <a:ln w="19050" cap="flat" cmpd="sng" algn="ctr">
          <a:solidFill>
            <a:schemeClr val="accent1">
              <a:shade val="80000"/>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GB" sz="1600" kern="1200" dirty="0"/>
            <a:t>National guidelines and pathways </a:t>
          </a:r>
        </a:p>
        <a:p>
          <a:pPr marL="0" lvl="0" indent="0" algn="ctr" defTabSz="711200">
            <a:lnSpc>
              <a:spcPct val="90000"/>
            </a:lnSpc>
            <a:spcBef>
              <a:spcPct val="0"/>
            </a:spcBef>
            <a:spcAft>
              <a:spcPct val="35000"/>
            </a:spcAft>
            <a:buNone/>
          </a:pPr>
          <a:r>
            <a:rPr lang="en-GB" sz="1600" kern="1200" dirty="0"/>
            <a:t>- 145</a:t>
          </a:r>
          <a:r>
            <a:rPr lang="en-US" sz="1600" kern="1200" dirty="0"/>
            <a:t> </a:t>
          </a:r>
        </a:p>
      </dsp:txBody>
      <dsp:txXfrm>
        <a:off x="3680460" y="1241937"/>
        <a:ext cx="1686643" cy="1011986"/>
      </dsp:txXfrm>
    </dsp:sp>
    <dsp:sp modelId="{9A6660BF-1975-4F10-B29D-E012B32D2EDD}">
      <dsp:nvSpPr>
        <dsp:cNvPr id="0" name=""/>
        <dsp:cNvSpPr/>
      </dsp:nvSpPr>
      <dsp:spPr>
        <a:xfrm>
          <a:off x="5537252" y="1225047"/>
          <a:ext cx="1686643" cy="1011986"/>
        </a:xfrm>
        <a:prstGeom prst="rect">
          <a:avLst/>
        </a:prstGeom>
        <a:solidFill>
          <a:schemeClr val="lt1">
            <a:hueOff val="0"/>
            <a:satOff val="0"/>
            <a:lumOff val="0"/>
            <a:alphaOff val="0"/>
          </a:schemeClr>
        </a:solidFill>
        <a:ln w="19050" cap="flat" cmpd="sng" algn="ctr">
          <a:solidFill>
            <a:schemeClr val="accent1">
              <a:shade val="80000"/>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GB" sz="1600" kern="1200" dirty="0"/>
            <a:t>Local pathways and guidelines </a:t>
          </a:r>
        </a:p>
        <a:p>
          <a:pPr marL="0" lvl="0" indent="0" algn="ctr" defTabSz="711200">
            <a:lnSpc>
              <a:spcPct val="90000"/>
            </a:lnSpc>
            <a:spcBef>
              <a:spcPct val="0"/>
            </a:spcBef>
            <a:spcAft>
              <a:spcPct val="35000"/>
            </a:spcAft>
            <a:buNone/>
          </a:pPr>
          <a:r>
            <a:rPr lang="en-GB" sz="1600" kern="1200" dirty="0"/>
            <a:t>- 221</a:t>
          </a:r>
          <a:endParaRPr lang="en-US" sz="1600" kern="1200" dirty="0"/>
        </a:p>
      </dsp:txBody>
      <dsp:txXfrm>
        <a:off x="5537252" y="1225047"/>
        <a:ext cx="1686643" cy="1011986"/>
      </dsp:txXfrm>
    </dsp:sp>
    <dsp:sp modelId="{4EE9866B-AC9A-46BA-B807-74559274B87E}">
      <dsp:nvSpPr>
        <dsp:cNvPr id="0" name=""/>
        <dsp:cNvSpPr/>
      </dsp:nvSpPr>
      <dsp:spPr>
        <a:xfrm>
          <a:off x="1809752" y="3554578"/>
          <a:ext cx="1686643" cy="1011986"/>
        </a:xfrm>
        <a:prstGeom prst="rect">
          <a:avLst/>
        </a:prstGeom>
        <a:solidFill>
          <a:schemeClr val="lt1">
            <a:hueOff val="0"/>
            <a:satOff val="0"/>
            <a:lumOff val="0"/>
            <a:alphaOff val="0"/>
          </a:schemeClr>
        </a:solidFill>
        <a:ln w="19050" cap="flat" cmpd="sng" algn="ctr">
          <a:solidFill>
            <a:schemeClr val="accent1">
              <a:shade val="80000"/>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GB" sz="1600" kern="1200" dirty="0"/>
            <a:t>Useful websites </a:t>
          </a:r>
        </a:p>
        <a:p>
          <a:pPr marL="0" lvl="0" indent="0" algn="ctr" defTabSz="711200">
            <a:lnSpc>
              <a:spcPct val="90000"/>
            </a:lnSpc>
            <a:spcBef>
              <a:spcPct val="0"/>
            </a:spcBef>
            <a:spcAft>
              <a:spcPct val="35000"/>
            </a:spcAft>
            <a:buNone/>
          </a:pPr>
          <a:r>
            <a:rPr lang="en-GB" sz="1600" kern="1200" dirty="0"/>
            <a:t>- 128</a:t>
          </a:r>
          <a:r>
            <a:rPr lang="en-US" sz="1600" kern="1200" dirty="0"/>
            <a:t> </a:t>
          </a:r>
        </a:p>
      </dsp:txBody>
      <dsp:txXfrm>
        <a:off x="1809752" y="3554578"/>
        <a:ext cx="1686643" cy="1011986"/>
      </dsp:txXfrm>
    </dsp:sp>
    <dsp:sp modelId="{16B02495-FF95-4C72-98F7-80E94D89E425}">
      <dsp:nvSpPr>
        <dsp:cNvPr id="0" name=""/>
        <dsp:cNvSpPr/>
      </dsp:nvSpPr>
      <dsp:spPr>
        <a:xfrm>
          <a:off x="5512813" y="2411152"/>
          <a:ext cx="1686643" cy="1011986"/>
        </a:xfrm>
        <a:prstGeom prst="rect">
          <a:avLst/>
        </a:prstGeom>
        <a:solidFill>
          <a:schemeClr val="lt1">
            <a:hueOff val="0"/>
            <a:satOff val="0"/>
            <a:lumOff val="0"/>
            <a:alphaOff val="0"/>
          </a:schemeClr>
        </a:solidFill>
        <a:ln w="19050" cap="flat" cmpd="sng" algn="ctr">
          <a:solidFill>
            <a:schemeClr val="accent1">
              <a:shade val="80000"/>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GB" sz="1600" kern="1200" dirty="0"/>
            <a:t>Services </a:t>
          </a:r>
        </a:p>
        <a:p>
          <a:pPr marL="0" lvl="0" indent="0" algn="ctr" defTabSz="711200">
            <a:lnSpc>
              <a:spcPct val="90000"/>
            </a:lnSpc>
            <a:spcBef>
              <a:spcPct val="0"/>
            </a:spcBef>
            <a:spcAft>
              <a:spcPct val="35000"/>
            </a:spcAft>
            <a:buNone/>
          </a:pPr>
          <a:r>
            <a:rPr lang="en-GB" sz="1600" kern="1200" dirty="0"/>
            <a:t>- 243</a:t>
          </a:r>
          <a:r>
            <a:rPr lang="en-US" sz="1600" kern="1200" dirty="0"/>
            <a:t> </a:t>
          </a:r>
        </a:p>
      </dsp:txBody>
      <dsp:txXfrm>
        <a:off x="5512813" y="2411152"/>
        <a:ext cx="1686643" cy="1011986"/>
      </dsp:txXfrm>
    </dsp:sp>
    <dsp:sp modelId="{0B2D3900-7DF7-4F48-8CF4-BFD9D5F207BA}">
      <dsp:nvSpPr>
        <dsp:cNvPr id="0" name=""/>
        <dsp:cNvSpPr/>
      </dsp:nvSpPr>
      <dsp:spPr>
        <a:xfrm>
          <a:off x="0" y="85719"/>
          <a:ext cx="1686643" cy="1011986"/>
        </a:xfrm>
        <a:prstGeom prst="rect">
          <a:avLst/>
        </a:prstGeom>
        <a:solidFill>
          <a:schemeClr val="lt1">
            <a:hueOff val="0"/>
            <a:satOff val="0"/>
            <a:lumOff val="0"/>
            <a:alphaOff val="0"/>
          </a:schemeClr>
        </a:solidFill>
        <a:ln w="19050" cap="flat" cmpd="sng" algn="ctr">
          <a:solidFill>
            <a:schemeClr val="accent1">
              <a:shade val="80000"/>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GB" sz="1600" kern="1200" dirty="0"/>
            <a:t>Contact numbers</a:t>
          </a:r>
          <a:r>
            <a:rPr lang="en-US" sz="1600" kern="1200" dirty="0"/>
            <a:t> </a:t>
          </a:r>
        </a:p>
      </dsp:txBody>
      <dsp:txXfrm>
        <a:off x="0" y="85719"/>
        <a:ext cx="1686643" cy="1011986"/>
      </dsp:txXfrm>
    </dsp:sp>
    <dsp:sp modelId="{50E547FA-2C75-49F3-878C-D8042F7E3625}">
      <dsp:nvSpPr>
        <dsp:cNvPr id="0" name=""/>
        <dsp:cNvSpPr/>
      </dsp:nvSpPr>
      <dsp:spPr>
        <a:xfrm>
          <a:off x="5111" y="2411820"/>
          <a:ext cx="1686643" cy="1011986"/>
        </a:xfrm>
        <a:prstGeom prst="rect">
          <a:avLst/>
        </a:prstGeom>
        <a:solidFill>
          <a:schemeClr val="lt1">
            <a:hueOff val="0"/>
            <a:satOff val="0"/>
            <a:lumOff val="0"/>
            <a:alphaOff val="0"/>
          </a:schemeClr>
        </a:solidFill>
        <a:ln w="19050" cap="flat" cmpd="sng" algn="ctr">
          <a:solidFill>
            <a:schemeClr val="accent1">
              <a:shade val="80000"/>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GB" sz="1600" kern="1200" dirty="0"/>
            <a:t>Prescribing Guidelines </a:t>
          </a:r>
        </a:p>
        <a:p>
          <a:pPr marL="0" lvl="0" indent="0" algn="ctr" defTabSz="711200">
            <a:lnSpc>
              <a:spcPct val="90000"/>
            </a:lnSpc>
            <a:spcBef>
              <a:spcPct val="0"/>
            </a:spcBef>
            <a:spcAft>
              <a:spcPct val="35000"/>
            </a:spcAft>
            <a:buNone/>
          </a:pPr>
          <a:r>
            <a:rPr lang="en-GB" sz="1600" kern="1200" dirty="0"/>
            <a:t>- 142</a:t>
          </a:r>
          <a:endParaRPr lang="en-US" sz="1600" kern="1200" dirty="0"/>
        </a:p>
      </dsp:txBody>
      <dsp:txXfrm>
        <a:off x="5111" y="2411820"/>
        <a:ext cx="1686643" cy="1011986"/>
      </dsp:txXfrm>
    </dsp:sp>
    <dsp:sp modelId="{380238FB-5F84-4912-84DB-91BA8D58D42F}">
      <dsp:nvSpPr>
        <dsp:cNvPr id="0" name=""/>
        <dsp:cNvSpPr/>
      </dsp:nvSpPr>
      <dsp:spPr>
        <a:xfrm>
          <a:off x="6106" y="1265978"/>
          <a:ext cx="1686643" cy="1011986"/>
        </a:xfrm>
        <a:prstGeom prst="rect">
          <a:avLst/>
        </a:prstGeom>
        <a:solidFill>
          <a:schemeClr val="lt1">
            <a:hueOff val="0"/>
            <a:satOff val="0"/>
            <a:lumOff val="0"/>
            <a:alphaOff val="0"/>
          </a:schemeClr>
        </a:solidFill>
        <a:ln w="19050" cap="flat" cmpd="sng" algn="ctr">
          <a:solidFill>
            <a:schemeClr val="accent1">
              <a:shade val="80000"/>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GB" sz="1600" kern="1200" dirty="0"/>
            <a:t>Education and Events </a:t>
          </a:r>
        </a:p>
      </dsp:txBody>
      <dsp:txXfrm>
        <a:off x="6106" y="1265978"/>
        <a:ext cx="1686643" cy="1011986"/>
      </dsp:txXfrm>
    </dsp:sp>
    <dsp:sp modelId="{C719C214-DAAE-4ACB-A89E-6C40E27B5696}">
      <dsp:nvSpPr>
        <dsp:cNvPr id="0" name=""/>
        <dsp:cNvSpPr/>
      </dsp:nvSpPr>
      <dsp:spPr>
        <a:xfrm>
          <a:off x="1809752" y="80008"/>
          <a:ext cx="1686643" cy="1011986"/>
        </a:xfrm>
        <a:prstGeom prst="rect">
          <a:avLst/>
        </a:prstGeom>
        <a:solidFill>
          <a:schemeClr val="lt1">
            <a:hueOff val="0"/>
            <a:satOff val="0"/>
            <a:lumOff val="0"/>
            <a:alphaOff val="0"/>
          </a:schemeClr>
        </a:solidFill>
        <a:ln w="19050" cap="flat" cmpd="sng" algn="ctr">
          <a:solidFill>
            <a:schemeClr val="accent1">
              <a:shade val="80000"/>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GB" sz="1600" kern="1200" dirty="0"/>
            <a:t>News and Updates</a:t>
          </a:r>
          <a:r>
            <a:rPr lang="en-US" sz="1600" kern="1200" dirty="0"/>
            <a:t> </a:t>
          </a:r>
        </a:p>
      </dsp:txBody>
      <dsp:txXfrm>
        <a:off x="1809752" y="80008"/>
        <a:ext cx="1686643" cy="1011986"/>
      </dsp:txXfrm>
    </dsp:sp>
    <dsp:sp modelId="{34375DB8-70F9-4A1E-9211-627598E6883A}">
      <dsp:nvSpPr>
        <dsp:cNvPr id="0" name=""/>
        <dsp:cNvSpPr/>
      </dsp:nvSpPr>
      <dsp:spPr>
        <a:xfrm>
          <a:off x="2792206" y="4720785"/>
          <a:ext cx="1686643" cy="1011986"/>
        </a:xfrm>
        <a:prstGeom prst="rect">
          <a:avLst/>
        </a:prstGeom>
        <a:solidFill>
          <a:schemeClr val="lt1">
            <a:hueOff val="0"/>
            <a:satOff val="0"/>
            <a:lumOff val="0"/>
            <a:alphaOff val="0"/>
          </a:schemeClr>
        </a:solidFill>
        <a:ln w="19050" cap="flat" cmpd="sng" algn="ctr">
          <a:solidFill>
            <a:schemeClr val="accent1">
              <a:shade val="80000"/>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GB" sz="1600" kern="1200" dirty="0"/>
            <a:t>Practice Nurses</a:t>
          </a:r>
        </a:p>
      </dsp:txBody>
      <dsp:txXfrm>
        <a:off x="2792206" y="4720785"/>
        <a:ext cx="1686643" cy="1011986"/>
      </dsp:txXfrm>
    </dsp:sp>
    <dsp:sp modelId="{E0981B74-2A11-46AA-A1E0-31AFF386B23E}">
      <dsp:nvSpPr>
        <dsp:cNvPr id="0" name=""/>
        <dsp:cNvSpPr/>
      </dsp:nvSpPr>
      <dsp:spPr>
        <a:xfrm>
          <a:off x="3641684" y="91443"/>
          <a:ext cx="1686643" cy="1011986"/>
        </a:xfrm>
        <a:prstGeom prst="rect">
          <a:avLst/>
        </a:prstGeom>
        <a:solidFill>
          <a:schemeClr val="lt1">
            <a:hueOff val="0"/>
            <a:satOff val="0"/>
            <a:lumOff val="0"/>
            <a:alphaOff val="0"/>
          </a:schemeClr>
        </a:solidFill>
        <a:ln w="19050" cap="flat" cmpd="sng" algn="ctr">
          <a:solidFill>
            <a:schemeClr val="accent1">
              <a:shade val="80000"/>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GB" sz="1600" kern="1200" dirty="0"/>
            <a:t>Relaxation</a:t>
          </a:r>
        </a:p>
      </dsp:txBody>
      <dsp:txXfrm>
        <a:off x="3641684" y="91443"/>
        <a:ext cx="1686643" cy="1011986"/>
      </dsp:txXfrm>
    </dsp:sp>
    <dsp:sp modelId="{3312FA51-0A18-4682-A831-F84669F878A5}">
      <dsp:nvSpPr>
        <dsp:cNvPr id="0" name=""/>
        <dsp:cNvSpPr/>
      </dsp:nvSpPr>
      <dsp:spPr>
        <a:xfrm>
          <a:off x="3680443" y="3566159"/>
          <a:ext cx="1686643" cy="1011986"/>
        </a:xfrm>
        <a:prstGeom prst="rect">
          <a:avLst/>
        </a:prstGeom>
        <a:solidFill>
          <a:schemeClr val="lt1">
            <a:hueOff val="0"/>
            <a:satOff val="0"/>
            <a:lumOff val="0"/>
            <a:alphaOff val="0"/>
          </a:schemeClr>
        </a:solidFill>
        <a:ln w="19050" cap="flat" cmpd="sng" algn="ctr">
          <a:solidFill>
            <a:schemeClr val="accent1">
              <a:shade val="80000"/>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GB" sz="1600" kern="1200" dirty="0"/>
            <a:t>Commissioning</a:t>
          </a:r>
        </a:p>
      </dsp:txBody>
      <dsp:txXfrm>
        <a:off x="3680443" y="3566159"/>
        <a:ext cx="1686643" cy="1011986"/>
      </dsp:txXfrm>
    </dsp:sp>
    <dsp:sp modelId="{2A6BAA5E-5E35-40B7-8003-EBB5BCEB5D2E}">
      <dsp:nvSpPr>
        <dsp:cNvPr id="0" name=""/>
        <dsp:cNvSpPr/>
      </dsp:nvSpPr>
      <dsp:spPr>
        <a:xfrm>
          <a:off x="966430" y="4719952"/>
          <a:ext cx="1686643" cy="1011986"/>
        </a:xfrm>
        <a:prstGeom prst="rect">
          <a:avLst/>
        </a:prstGeom>
        <a:solidFill>
          <a:schemeClr val="lt1">
            <a:hueOff val="0"/>
            <a:satOff val="0"/>
            <a:lumOff val="0"/>
            <a:alphaOff val="0"/>
          </a:schemeClr>
        </a:solidFill>
        <a:ln w="19050" cap="flat" cmpd="sng" algn="ctr">
          <a:solidFill>
            <a:schemeClr val="accent1">
              <a:shade val="80000"/>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GB" sz="1600" kern="1200" dirty="0"/>
            <a:t>Practice Information </a:t>
          </a:r>
        </a:p>
      </dsp:txBody>
      <dsp:txXfrm>
        <a:off x="966430" y="4719952"/>
        <a:ext cx="1686643" cy="1011986"/>
      </dsp:txXfrm>
    </dsp:sp>
    <dsp:sp modelId="{423C9595-A17C-4095-B834-09DA931FBF14}">
      <dsp:nvSpPr>
        <dsp:cNvPr id="0" name=""/>
        <dsp:cNvSpPr/>
      </dsp:nvSpPr>
      <dsp:spPr>
        <a:xfrm>
          <a:off x="5512813" y="3565528"/>
          <a:ext cx="1686643" cy="1011986"/>
        </a:xfrm>
        <a:prstGeom prst="rect">
          <a:avLst/>
        </a:prstGeom>
        <a:solidFill>
          <a:schemeClr val="lt1">
            <a:hueOff val="0"/>
            <a:satOff val="0"/>
            <a:lumOff val="0"/>
            <a:alphaOff val="0"/>
          </a:schemeClr>
        </a:solidFill>
        <a:ln w="19050" cap="flat" cmpd="sng" algn="ctr">
          <a:solidFill>
            <a:schemeClr val="accent1">
              <a:shade val="80000"/>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GB" sz="1600" kern="1200" dirty="0"/>
            <a:t>Primary Care, Secondary Care and Social Care</a:t>
          </a:r>
        </a:p>
      </dsp:txBody>
      <dsp:txXfrm>
        <a:off x="5512813" y="3565528"/>
        <a:ext cx="1686643" cy="1011986"/>
      </dsp:txXfrm>
    </dsp:sp>
    <dsp:sp modelId="{AD63F4B8-6351-4361-80A1-AD85E21D7DA2}">
      <dsp:nvSpPr>
        <dsp:cNvPr id="0" name=""/>
        <dsp:cNvSpPr/>
      </dsp:nvSpPr>
      <dsp:spPr>
        <a:xfrm>
          <a:off x="4621489" y="4697091"/>
          <a:ext cx="1686643" cy="1011986"/>
        </a:xfrm>
        <a:prstGeom prst="rect">
          <a:avLst/>
        </a:prstGeom>
        <a:solidFill>
          <a:schemeClr val="lt1">
            <a:hueOff val="0"/>
            <a:satOff val="0"/>
            <a:lumOff val="0"/>
            <a:alphaOff val="0"/>
          </a:schemeClr>
        </a:solidFill>
        <a:ln w="19050" cap="flat" cmpd="sng" algn="ctr">
          <a:solidFill>
            <a:schemeClr val="accent1">
              <a:shade val="80000"/>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GB" sz="1600" kern="1200" dirty="0"/>
            <a:t>Working and Appraisal</a:t>
          </a:r>
        </a:p>
      </dsp:txBody>
      <dsp:txXfrm>
        <a:off x="4621489" y="4697091"/>
        <a:ext cx="1686643" cy="1011986"/>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CBA75FF-7E9B-4855-A7B6-CAF338699215}">
      <dsp:nvSpPr>
        <dsp:cNvPr id="0" name=""/>
        <dsp:cNvSpPr/>
      </dsp:nvSpPr>
      <dsp:spPr>
        <a:xfrm>
          <a:off x="5512813" y="83823"/>
          <a:ext cx="1686643" cy="1011986"/>
        </a:xfrm>
        <a:prstGeom prst="rect">
          <a:avLst/>
        </a:prstGeom>
        <a:solidFill>
          <a:schemeClr val="accent3">
            <a:lumMod val="20000"/>
            <a:lumOff val="80000"/>
          </a:schemeClr>
        </a:solidFill>
        <a:ln w="19050" cap="flat" cmpd="sng" algn="ctr">
          <a:solidFill>
            <a:schemeClr val="accent1">
              <a:shade val="80000"/>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GB" sz="1600" kern="1200" dirty="0"/>
            <a:t>BEST Events – presentations and videos</a:t>
          </a:r>
          <a:r>
            <a:rPr lang="en-US" sz="1600" kern="1200" dirty="0"/>
            <a:t> </a:t>
          </a:r>
        </a:p>
      </dsp:txBody>
      <dsp:txXfrm>
        <a:off x="5512813" y="83823"/>
        <a:ext cx="1686643" cy="1011986"/>
      </dsp:txXfrm>
    </dsp:sp>
    <dsp:sp modelId="{FB17540A-4BA1-4C35-B760-ACB771C3CFF4}">
      <dsp:nvSpPr>
        <dsp:cNvPr id="0" name=""/>
        <dsp:cNvSpPr/>
      </dsp:nvSpPr>
      <dsp:spPr>
        <a:xfrm>
          <a:off x="3667776" y="2415369"/>
          <a:ext cx="1686643" cy="1011986"/>
        </a:xfrm>
        <a:prstGeom prst="rect">
          <a:avLst/>
        </a:prstGeom>
        <a:solidFill>
          <a:schemeClr val="accent2">
            <a:lumMod val="20000"/>
            <a:lumOff val="80000"/>
          </a:schemeClr>
        </a:solidFill>
        <a:ln w="19050" cap="flat" cmpd="sng" algn="ctr">
          <a:solidFill>
            <a:schemeClr val="accent1">
              <a:shade val="80000"/>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GB" sz="1600" kern="1200" dirty="0"/>
            <a:t>Referral criteria and investigation forms - 197</a:t>
          </a:r>
          <a:r>
            <a:rPr lang="en-US" sz="1600" kern="1200" dirty="0"/>
            <a:t> </a:t>
          </a:r>
        </a:p>
      </dsp:txBody>
      <dsp:txXfrm>
        <a:off x="3667776" y="2415369"/>
        <a:ext cx="1686643" cy="1011986"/>
      </dsp:txXfrm>
    </dsp:sp>
    <dsp:sp modelId="{68128241-63FC-4BE4-B641-E9D64E523D3D}">
      <dsp:nvSpPr>
        <dsp:cNvPr id="0" name=""/>
        <dsp:cNvSpPr/>
      </dsp:nvSpPr>
      <dsp:spPr>
        <a:xfrm>
          <a:off x="1809752" y="1266653"/>
          <a:ext cx="1686643" cy="1011986"/>
        </a:xfrm>
        <a:prstGeom prst="rect">
          <a:avLst/>
        </a:prstGeom>
        <a:solidFill>
          <a:schemeClr val="accent2">
            <a:lumMod val="20000"/>
            <a:lumOff val="80000"/>
          </a:schemeClr>
        </a:solidFill>
        <a:ln w="19050" cap="flat" cmpd="sng" algn="ctr">
          <a:solidFill>
            <a:schemeClr val="accent1">
              <a:shade val="80000"/>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GB" sz="1600" kern="1200" dirty="0"/>
            <a:t>eBMJ courses </a:t>
          </a:r>
        </a:p>
        <a:p>
          <a:pPr marL="0" lvl="0" indent="0" algn="ctr" defTabSz="711200">
            <a:lnSpc>
              <a:spcPct val="90000"/>
            </a:lnSpc>
            <a:spcBef>
              <a:spcPct val="0"/>
            </a:spcBef>
            <a:spcAft>
              <a:spcPct val="35000"/>
            </a:spcAft>
            <a:buNone/>
          </a:pPr>
          <a:r>
            <a:rPr lang="en-GB" sz="1600" kern="1200" dirty="0"/>
            <a:t>- 413</a:t>
          </a:r>
          <a:r>
            <a:rPr lang="en-US" sz="1600" kern="1200" dirty="0"/>
            <a:t> </a:t>
          </a:r>
        </a:p>
      </dsp:txBody>
      <dsp:txXfrm>
        <a:off x="1809752" y="1266653"/>
        <a:ext cx="1686643" cy="1011986"/>
      </dsp:txXfrm>
    </dsp:sp>
    <dsp:sp modelId="{2699BAF1-9669-45D4-A948-DF2C4C39BA69}">
      <dsp:nvSpPr>
        <dsp:cNvPr id="0" name=""/>
        <dsp:cNvSpPr/>
      </dsp:nvSpPr>
      <dsp:spPr>
        <a:xfrm>
          <a:off x="15248" y="3566017"/>
          <a:ext cx="1686643" cy="1011986"/>
        </a:xfrm>
        <a:prstGeom prst="rect">
          <a:avLst/>
        </a:prstGeom>
        <a:solidFill>
          <a:schemeClr val="accent3">
            <a:lumMod val="20000"/>
            <a:lumOff val="80000"/>
          </a:schemeClr>
        </a:solidFill>
        <a:ln w="19050" cap="flat" cmpd="sng" algn="ctr">
          <a:solidFill>
            <a:schemeClr val="accent1">
              <a:shade val="80000"/>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GB" sz="1600" kern="1200" dirty="0"/>
            <a:t>Patient information sheets </a:t>
          </a:r>
        </a:p>
        <a:p>
          <a:pPr marL="0" lvl="0" indent="0" algn="ctr" defTabSz="711200">
            <a:lnSpc>
              <a:spcPct val="90000"/>
            </a:lnSpc>
            <a:spcBef>
              <a:spcPct val="0"/>
            </a:spcBef>
            <a:spcAft>
              <a:spcPct val="35000"/>
            </a:spcAft>
            <a:buNone/>
          </a:pPr>
          <a:r>
            <a:rPr lang="en-GB" sz="1600" kern="1200" dirty="0"/>
            <a:t>- 436</a:t>
          </a:r>
          <a:r>
            <a:rPr lang="en-US" sz="1600" kern="1200" dirty="0"/>
            <a:t> </a:t>
          </a:r>
        </a:p>
      </dsp:txBody>
      <dsp:txXfrm>
        <a:off x="15248" y="3566017"/>
        <a:ext cx="1686643" cy="1011986"/>
      </dsp:txXfrm>
    </dsp:sp>
    <dsp:sp modelId="{FF48DE73-C57A-4D9F-B874-CB419D8B9A0E}">
      <dsp:nvSpPr>
        <dsp:cNvPr id="0" name=""/>
        <dsp:cNvSpPr/>
      </dsp:nvSpPr>
      <dsp:spPr>
        <a:xfrm>
          <a:off x="1809752" y="2424372"/>
          <a:ext cx="1686643" cy="1011986"/>
        </a:xfrm>
        <a:prstGeom prst="rect">
          <a:avLst/>
        </a:prstGeom>
        <a:solidFill>
          <a:schemeClr val="accent2">
            <a:lumMod val="20000"/>
            <a:lumOff val="80000"/>
          </a:schemeClr>
        </a:solidFill>
        <a:ln w="19050" cap="flat" cmpd="sng" algn="ctr">
          <a:solidFill>
            <a:schemeClr val="accent1">
              <a:shade val="80000"/>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GB" sz="1600" kern="1200" dirty="0"/>
            <a:t>Diagnostic tools </a:t>
          </a:r>
        </a:p>
        <a:p>
          <a:pPr marL="0" lvl="0" indent="0" algn="ctr" defTabSz="711200">
            <a:lnSpc>
              <a:spcPct val="90000"/>
            </a:lnSpc>
            <a:spcBef>
              <a:spcPct val="0"/>
            </a:spcBef>
            <a:spcAft>
              <a:spcPct val="35000"/>
            </a:spcAft>
            <a:buNone/>
          </a:pPr>
          <a:r>
            <a:rPr lang="en-GB" sz="1600" kern="1200" dirty="0"/>
            <a:t>- 100</a:t>
          </a:r>
          <a:r>
            <a:rPr lang="en-US" sz="1600" kern="1200" dirty="0"/>
            <a:t> </a:t>
          </a:r>
        </a:p>
      </dsp:txBody>
      <dsp:txXfrm>
        <a:off x="1809752" y="2424372"/>
        <a:ext cx="1686643" cy="1011986"/>
      </dsp:txXfrm>
    </dsp:sp>
    <dsp:sp modelId="{5D9D0FE9-C65F-4BCE-88C1-BA3F6ACE3190}">
      <dsp:nvSpPr>
        <dsp:cNvPr id="0" name=""/>
        <dsp:cNvSpPr/>
      </dsp:nvSpPr>
      <dsp:spPr>
        <a:xfrm>
          <a:off x="3680460" y="1241937"/>
          <a:ext cx="1686643" cy="1011986"/>
        </a:xfrm>
        <a:prstGeom prst="rect">
          <a:avLst/>
        </a:prstGeom>
        <a:solidFill>
          <a:schemeClr val="accent2">
            <a:lumMod val="20000"/>
            <a:lumOff val="80000"/>
          </a:schemeClr>
        </a:solidFill>
        <a:ln w="19050" cap="flat" cmpd="sng" algn="ctr">
          <a:solidFill>
            <a:schemeClr val="accent1">
              <a:shade val="80000"/>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GB" sz="1600" kern="1200" dirty="0"/>
            <a:t>National guidelines and pathways </a:t>
          </a:r>
        </a:p>
        <a:p>
          <a:pPr marL="0" lvl="0" indent="0" algn="ctr" defTabSz="711200">
            <a:lnSpc>
              <a:spcPct val="90000"/>
            </a:lnSpc>
            <a:spcBef>
              <a:spcPct val="0"/>
            </a:spcBef>
            <a:spcAft>
              <a:spcPct val="35000"/>
            </a:spcAft>
            <a:buNone/>
          </a:pPr>
          <a:r>
            <a:rPr lang="en-GB" sz="1600" kern="1200" dirty="0"/>
            <a:t>- 145</a:t>
          </a:r>
          <a:r>
            <a:rPr lang="en-US" sz="1600" kern="1200" dirty="0"/>
            <a:t> </a:t>
          </a:r>
        </a:p>
      </dsp:txBody>
      <dsp:txXfrm>
        <a:off x="3680460" y="1241937"/>
        <a:ext cx="1686643" cy="1011986"/>
      </dsp:txXfrm>
    </dsp:sp>
    <dsp:sp modelId="{9A6660BF-1975-4F10-B29D-E012B32D2EDD}">
      <dsp:nvSpPr>
        <dsp:cNvPr id="0" name=""/>
        <dsp:cNvSpPr/>
      </dsp:nvSpPr>
      <dsp:spPr>
        <a:xfrm>
          <a:off x="5537252" y="1225047"/>
          <a:ext cx="1686643" cy="1011986"/>
        </a:xfrm>
        <a:prstGeom prst="rect">
          <a:avLst/>
        </a:prstGeom>
        <a:solidFill>
          <a:schemeClr val="accent2">
            <a:lumMod val="20000"/>
            <a:lumOff val="80000"/>
          </a:schemeClr>
        </a:solidFill>
        <a:ln w="19050" cap="flat" cmpd="sng" algn="ctr">
          <a:solidFill>
            <a:schemeClr val="accent1">
              <a:shade val="80000"/>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GB" sz="1600" kern="1200" dirty="0"/>
            <a:t>Local pathways and guidelines </a:t>
          </a:r>
        </a:p>
        <a:p>
          <a:pPr marL="0" lvl="0" indent="0" algn="ctr" defTabSz="711200">
            <a:lnSpc>
              <a:spcPct val="90000"/>
            </a:lnSpc>
            <a:spcBef>
              <a:spcPct val="0"/>
            </a:spcBef>
            <a:spcAft>
              <a:spcPct val="35000"/>
            </a:spcAft>
            <a:buNone/>
          </a:pPr>
          <a:r>
            <a:rPr lang="en-GB" sz="1600" kern="1200" dirty="0"/>
            <a:t>- 221</a:t>
          </a:r>
          <a:endParaRPr lang="en-US" sz="1600" kern="1200" dirty="0"/>
        </a:p>
      </dsp:txBody>
      <dsp:txXfrm>
        <a:off x="5537252" y="1225047"/>
        <a:ext cx="1686643" cy="1011986"/>
      </dsp:txXfrm>
    </dsp:sp>
    <dsp:sp modelId="{4EE9866B-AC9A-46BA-B807-74559274B87E}">
      <dsp:nvSpPr>
        <dsp:cNvPr id="0" name=""/>
        <dsp:cNvSpPr/>
      </dsp:nvSpPr>
      <dsp:spPr>
        <a:xfrm>
          <a:off x="1809752" y="3554578"/>
          <a:ext cx="1686643" cy="1011986"/>
        </a:xfrm>
        <a:prstGeom prst="rect">
          <a:avLst/>
        </a:prstGeom>
        <a:solidFill>
          <a:schemeClr val="accent2">
            <a:lumMod val="20000"/>
            <a:lumOff val="80000"/>
          </a:schemeClr>
        </a:solidFill>
        <a:ln w="19050" cap="flat" cmpd="sng" algn="ctr">
          <a:solidFill>
            <a:schemeClr val="accent1">
              <a:shade val="80000"/>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GB" sz="1600" kern="1200" dirty="0"/>
            <a:t>Useful websites </a:t>
          </a:r>
        </a:p>
        <a:p>
          <a:pPr marL="0" lvl="0" indent="0" algn="ctr" defTabSz="711200">
            <a:lnSpc>
              <a:spcPct val="90000"/>
            </a:lnSpc>
            <a:spcBef>
              <a:spcPct val="0"/>
            </a:spcBef>
            <a:spcAft>
              <a:spcPct val="35000"/>
            </a:spcAft>
            <a:buNone/>
          </a:pPr>
          <a:r>
            <a:rPr lang="en-GB" sz="1600" kern="1200" dirty="0"/>
            <a:t>- 128</a:t>
          </a:r>
          <a:r>
            <a:rPr lang="en-US" sz="1600" kern="1200" dirty="0"/>
            <a:t> </a:t>
          </a:r>
        </a:p>
      </dsp:txBody>
      <dsp:txXfrm>
        <a:off x="1809752" y="3554578"/>
        <a:ext cx="1686643" cy="1011986"/>
      </dsp:txXfrm>
    </dsp:sp>
    <dsp:sp modelId="{16B02495-FF95-4C72-98F7-80E94D89E425}">
      <dsp:nvSpPr>
        <dsp:cNvPr id="0" name=""/>
        <dsp:cNvSpPr/>
      </dsp:nvSpPr>
      <dsp:spPr>
        <a:xfrm>
          <a:off x="5512813" y="2411152"/>
          <a:ext cx="1686643" cy="1011986"/>
        </a:xfrm>
        <a:prstGeom prst="rect">
          <a:avLst/>
        </a:prstGeom>
        <a:solidFill>
          <a:schemeClr val="accent3">
            <a:lumMod val="20000"/>
            <a:lumOff val="80000"/>
          </a:schemeClr>
        </a:solidFill>
        <a:ln w="19050" cap="flat" cmpd="sng" algn="ctr">
          <a:solidFill>
            <a:schemeClr val="accent1">
              <a:shade val="80000"/>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GB" sz="1600" kern="1200" dirty="0"/>
            <a:t>Services </a:t>
          </a:r>
        </a:p>
        <a:p>
          <a:pPr marL="0" lvl="0" indent="0" algn="ctr" defTabSz="711200">
            <a:lnSpc>
              <a:spcPct val="90000"/>
            </a:lnSpc>
            <a:spcBef>
              <a:spcPct val="0"/>
            </a:spcBef>
            <a:spcAft>
              <a:spcPct val="35000"/>
            </a:spcAft>
            <a:buNone/>
          </a:pPr>
          <a:r>
            <a:rPr lang="en-GB" sz="1600" kern="1200" dirty="0"/>
            <a:t>- 243</a:t>
          </a:r>
          <a:r>
            <a:rPr lang="en-US" sz="1600" kern="1200" dirty="0"/>
            <a:t> </a:t>
          </a:r>
        </a:p>
      </dsp:txBody>
      <dsp:txXfrm>
        <a:off x="5512813" y="2411152"/>
        <a:ext cx="1686643" cy="1011986"/>
      </dsp:txXfrm>
    </dsp:sp>
    <dsp:sp modelId="{0B2D3900-7DF7-4F48-8CF4-BFD9D5F207BA}">
      <dsp:nvSpPr>
        <dsp:cNvPr id="0" name=""/>
        <dsp:cNvSpPr/>
      </dsp:nvSpPr>
      <dsp:spPr>
        <a:xfrm>
          <a:off x="0" y="85719"/>
          <a:ext cx="1686643" cy="1011986"/>
        </a:xfrm>
        <a:prstGeom prst="rect">
          <a:avLst/>
        </a:prstGeom>
        <a:solidFill>
          <a:schemeClr val="accent2">
            <a:lumMod val="20000"/>
            <a:lumOff val="80000"/>
          </a:schemeClr>
        </a:solidFill>
        <a:ln w="19050" cap="flat" cmpd="sng" algn="ctr">
          <a:solidFill>
            <a:schemeClr val="accent1">
              <a:shade val="80000"/>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GB" sz="1600" kern="1200" dirty="0"/>
            <a:t>Contact numbers</a:t>
          </a:r>
          <a:r>
            <a:rPr lang="en-US" sz="1600" kern="1200" dirty="0"/>
            <a:t> </a:t>
          </a:r>
        </a:p>
      </dsp:txBody>
      <dsp:txXfrm>
        <a:off x="0" y="85719"/>
        <a:ext cx="1686643" cy="1011986"/>
      </dsp:txXfrm>
    </dsp:sp>
    <dsp:sp modelId="{50E547FA-2C75-49F3-878C-D8042F7E3625}">
      <dsp:nvSpPr>
        <dsp:cNvPr id="0" name=""/>
        <dsp:cNvSpPr/>
      </dsp:nvSpPr>
      <dsp:spPr>
        <a:xfrm>
          <a:off x="5111" y="2411820"/>
          <a:ext cx="1686643" cy="1011986"/>
        </a:xfrm>
        <a:prstGeom prst="rect">
          <a:avLst/>
        </a:prstGeom>
        <a:solidFill>
          <a:schemeClr val="accent1">
            <a:lumMod val="20000"/>
            <a:lumOff val="80000"/>
          </a:schemeClr>
        </a:solidFill>
        <a:ln w="19050" cap="flat" cmpd="sng" algn="ctr">
          <a:solidFill>
            <a:schemeClr val="accent1">
              <a:shade val="80000"/>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GB" sz="1600" kern="1200" dirty="0"/>
            <a:t>Prescribing Guidelines </a:t>
          </a:r>
        </a:p>
        <a:p>
          <a:pPr marL="0" lvl="0" indent="0" algn="ctr" defTabSz="711200">
            <a:lnSpc>
              <a:spcPct val="90000"/>
            </a:lnSpc>
            <a:spcBef>
              <a:spcPct val="0"/>
            </a:spcBef>
            <a:spcAft>
              <a:spcPct val="35000"/>
            </a:spcAft>
            <a:buNone/>
          </a:pPr>
          <a:r>
            <a:rPr lang="en-GB" sz="1600" kern="1200" dirty="0"/>
            <a:t>- 142</a:t>
          </a:r>
          <a:endParaRPr lang="en-US" sz="1600" kern="1200" dirty="0"/>
        </a:p>
      </dsp:txBody>
      <dsp:txXfrm>
        <a:off x="5111" y="2411820"/>
        <a:ext cx="1686643" cy="1011986"/>
      </dsp:txXfrm>
    </dsp:sp>
    <dsp:sp modelId="{380238FB-5F84-4912-84DB-91BA8D58D42F}">
      <dsp:nvSpPr>
        <dsp:cNvPr id="0" name=""/>
        <dsp:cNvSpPr/>
      </dsp:nvSpPr>
      <dsp:spPr>
        <a:xfrm>
          <a:off x="6106" y="1265978"/>
          <a:ext cx="1686643" cy="1011986"/>
        </a:xfrm>
        <a:prstGeom prst="rect">
          <a:avLst/>
        </a:prstGeom>
        <a:solidFill>
          <a:schemeClr val="accent2">
            <a:lumMod val="20000"/>
            <a:lumOff val="80000"/>
          </a:schemeClr>
        </a:solidFill>
        <a:ln w="19050" cap="flat" cmpd="sng" algn="ctr">
          <a:solidFill>
            <a:schemeClr val="accent1">
              <a:shade val="80000"/>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GB" sz="1600" kern="1200" dirty="0"/>
            <a:t>Education and Events </a:t>
          </a:r>
        </a:p>
      </dsp:txBody>
      <dsp:txXfrm>
        <a:off x="6106" y="1265978"/>
        <a:ext cx="1686643" cy="1011986"/>
      </dsp:txXfrm>
    </dsp:sp>
    <dsp:sp modelId="{C719C214-DAAE-4ACB-A89E-6C40E27B5696}">
      <dsp:nvSpPr>
        <dsp:cNvPr id="0" name=""/>
        <dsp:cNvSpPr/>
      </dsp:nvSpPr>
      <dsp:spPr>
        <a:xfrm>
          <a:off x="1809752" y="80008"/>
          <a:ext cx="1686643" cy="1011986"/>
        </a:xfrm>
        <a:prstGeom prst="rect">
          <a:avLst/>
        </a:prstGeom>
        <a:solidFill>
          <a:schemeClr val="accent2">
            <a:lumMod val="20000"/>
            <a:lumOff val="80000"/>
          </a:schemeClr>
        </a:solidFill>
        <a:ln w="19050" cap="flat" cmpd="sng" algn="ctr">
          <a:solidFill>
            <a:schemeClr val="accent1">
              <a:shade val="80000"/>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GB" sz="1600" kern="1200" dirty="0"/>
            <a:t>News and Updates</a:t>
          </a:r>
          <a:r>
            <a:rPr lang="en-US" sz="1600" kern="1200" dirty="0"/>
            <a:t> </a:t>
          </a:r>
        </a:p>
      </dsp:txBody>
      <dsp:txXfrm>
        <a:off x="1809752" y="80008"/>
        <a:ext cx="1686643" cy="1011986"/>
      </dsp:txXfrm>
    </dsp:sp>
    <dsp:sp modelId="{34375DB8-70F9-4A1E-9211-627598E6883A}">
      <dsp:nvSpPr>
        <dsp:cNvPr id="0" name=""/>
        <dsp:cNvSpPr/>
      </dsp:nvSpPr>
      <dsp:spPr>
        <a:xfrm>
          <a:off x="2792206" y="4720785"/>
          <a:ext cx="1686643" cy="1011986"/>
        </a:xfrm>
        <a:prstGeom prst="rect">
          <a:avLst/>
        </a:prstGeom>
        <a:solidFill>
          <a:schemeClr val="accent2">
            <a:lumMod val="20000"/>
            <a:lumOff val="80000"/>
          </a:schemeClr>
        </a:solidFill>
        <a:ln w="19050" cap="flat" cmpd="sng" algn="ctr">
          <a:solidFill>
            <a:schemeClr val="accent1">
              <a:shade val="80000"/>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GB" sz="1600" kern="1200" dirty="0"/>
            <a:t>Practice Nurses</a:t>
          </a:r>
        </a:p>
      </dsp:txBody>
      <dsp:txXfrm>
        <a:off x="2792206" y="4720785"/>
        <a:ext cx="1686643" cy="1011986"/>
      </dsp:txXfrm>
    </dsp:sp>
    <dsp:sp modelId="{E0981B74-2A11-46AA-A1E0-31AFF386B23E}">
      <dsp:nvSpPr>
        <dsp:cNvPr id="0" name=""/>
        <dsp:cNvSpPr/>
      </dsp:nvSpPr>
      <dsp:spPr>
        <a:xfrm>
          <a:off x="3641684" y="91443"/>
          <a:ext cx="1686643" cy="1011986"/>
        </a:xfrm>
        <a:prstGeom prst="rect">
          <a:avLst/>
        </a:prstGeom>
        <a:solidFill>
          <a:schemeClr val="accent2">
            <a:lumMod val="20000"/>
            <a:lumOff val="80000"/>
          </a:schemeClr>
        </a:solidFill>
        <a:ln w="19050" cap="flat" cmpd="sng" algn="ctr">
          <a:solidFill>
            <a:schemeClr val="accent1">
              <a:shade val="80000"/>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GB" sz="1600" kern="1200" dirty="0"/>
            <a:t>Relaxation</a:t>
          </a:r>
        </a:p>
      </dsp:txBody>
      <dsp:txXfrm>
        <a:off x="3641684" y="91443"/>
        <a:ext cx="1686643" cy="1011986"/>
      </dsp:txXfrm>
    </dsp:sp>
    <dsp:sp modelId="{3312FA51-0A18-4682-A831-F84669F878A5}">
      <dsp:nvSpPr>
        <dsp:cNvPr id="0" name=""/>
        <dsp:cNvSpPr/>
      </dsp:nvSpPr>
      <dsp:spPr>
        <a:xfrm>
          <a:off x="3680443" y="3566159"/>
          <a:ext cx="1686643" cy="1011986"/>
        </a:xfrm>
        <a:prstGeom prst="rect">
          <a:avLst/>
        </a:prstGeom>
        <a:solidFill>
          <a:schemeClr val="accent2">
            <a:lumMod val="20000"/>
            <a:lumOff val="80000"/>
          </a:schemeClr>
        </a:solidFill>
        <a:ln w="19050" cap="flat" cmpd="sng" algn="ctr">
          <a:solidFill>
            <a:schemeClr val="accent1">
              <a:shade val="80000"/>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GB" sz="1600" kern="1200" dirty="0"/>
            <a:t>Commissioning</a:t>
          </a:r>
        </a:p>
      </dsp:txBody>
      <dsp:txXfrm>
        <a:off x="3680443" y="3566159"/>
        <a:ext cx="1686643" cy="1011986"/>
      </dsp:txXfrm>
    </dsp:sp>
    <dsp:sp modelId="{2A6BAA5E-5E35-40B7-8003-EBB5BCEB5D2E}">
      <dsp:nvSpPr>
        <dsp:cNvPr id="0" name=""/>
        <dsp:cNvSpPr/>
      </dsp:nvSpPr>
      <dsp:spPr>
        <a:xfrm>
          <a:off x="966430" y="4719952"/>
          <a:ext cx="1686643" cy="1011986"/>
        </a:xfrm>
        <a:prstGeom prst="rect">
          <a:avLst/>
        </a:prstGeom>
        <a:solidFill>
          <a:schemeClr val="accent2">
            <a:lumMod val="20000"/>
            <a:lumOff val="80000"/>
          </a:schemeClr>
        </a:solidFill>
        <a:ln w="19050" cap="flat" cmpd="sng" algn="ctr">
          <a:solidFill>
            <a:schemeClr val="accent1">
              <a:shade val="80000"/>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GB" sz="1600" kern="1200" dirty="0"/>
            <a:t>Practice Information </a:t>
          </a:r>
        </a:p>
      </dsp:txBody>
      <dsp:txXfrm>
        <a:off x="966430" y="4719952"/>
        <a:ext cx="1686643" cy="1011986"/>
      </dsp:txXfrm>
    </dsp:sp>
    <dsp:sp modelId="{423C9595-A17C-4095-B834-09DA931FBF14}">
      <dsp:nvSpPr>
        <dsp:cNvPr id="0" name=""/>
        <dsp:cNvSpPr/>
      </dsp:nvSpPr>
      <dsp:spPr>
        <a:xfrm>
          <a:off x="5512813" y="3565528"/>
          <a:ext cx="1686643" cy="1011986"/>
        </a:xfrm>
        <a:prstGeom prst="rect">
          <a:avLst/>
        </a:prstGeom>
        <a:solidFill>
          <a:schemeClr val="accent2">
            <a:lumMod val="20000"/>
            <a:lumOff val="80000"/>
          </a:schemeClr>
        </a:solidFill>
        <a:ln w="19050" cap="flat" cmpd="sng" algn="ctr">
          <a:solidFill>
            <a:schemeClr val="accent1">
              <a:shade val="80000"/>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GB" sz="1600" kern="1200" dirty="0"/>
            <a:t>Primary Care, Secondary Care and Social Care</a:t>
          </a:r>
        </a:p>
      </dsp:txBody>
      <dsp:txXfrm>
        <a:off x="5512813" y="3565528"/>
        <a:ext cx="1686643" cy="1011986"/>
      </dsp:txXfrm>
    </dsp:sp>
    <dsp:sp modelId="{AD63F4B8-6351-4361-80A1-AD85E21D7DA2}">
      <dsp:nvSpPr>
        <dsp:cNvPr id="0" name=""/>
        <dsp:cNvSpPr/>
      </dsp:nvSpPr>
      <dsp:spPr>
        <a:xfrm>
          <a:off x="4621489" y="4697091"/>
          <a:ext cx="1686643" cy="1011986"/>
        </a:xfrm>
        <a:prstGeom prst="rect">
          <a:avLst/>
        </a:prstGeom>
        <a:solidFill>
          <a:schemeClr val="accent2">
            <a:lumMod val="20000"/>
            <a:lumOff val="80000"/>
          </a:schemeClr>
        </a:solidFill>
        <a:ln w="19050" cap="flat" cmpd="sng" algn="ctr">
          <a:solidFill>
            <a:schemeClr val="accent1">
              <a:shade val="80000"/>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GB" sz="1600" kern="1200" dirty="0"/>
            <a:t>Working and Appraisal</a:t>
          </a:r>
        </a:p>
      </dsp:txBody>
      <dsp:txXfrm>
        <a:off x="4621489" y="4697091"/>
        <a:ext cx="1686643" cy="1011986"/>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5729811-7B0F-47B6-9BE6-F1FC4F2BC3D2}">
      <dsp:nvSpPr>
        <dsp:cNvPr id="0" name=""/>
        <dsp:cNvSpPr/>
      </dsp:nvSpPr>
      <dsp:spPr>
        <a:xfrm>
          <a:off x="4030979" y="168"/>
          <a:ext cx="6046470" cy="656207"/>
        </a:xfrm>
        <a:prstGeom prst="rightArrow">
          <a:avLst>
            <a:gd name="adj1" fmla="val 75000"/>
            <a:gd name="adj2" fmla="val 50000"/>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160" tIns="10160" rIns="10160" bIns="10160" numCol="1" spcCol="1270" anchor="t" anchorCtr="0">
          <a:noAutofit/>
        </a:bodyPr>
        <a:lstStyle/>
        <a:p>
          <a:pPr marL="171450" lvl="1" indent="-171450" algn="l" defTabSz="711200">
            <a:lnSpc>
              <a:spcPct val="90000"/>
            </a:lnSpc>
            <a:spcBef>
              <a:spcPct val="0"/>
            </a:spcBef>
            <a:spcAft>
              <a:spcPct val="15000"/>
            </a:spcAft>
            <a:buChar char="•"/>
          </a:pPr>
          <a:r>
            <a:rPr lang="en-GB" sz="1600" kern="1200" dirty="0"/>
            <a:t>Newsletters</a:t>
          </a:r>
        </a:p>
      </dsp:txBody>
      <dsp:txXfrm>
        <a:off x="4030979" y="82194"/>
        <a:ext cx="5800392" cy="492155"/>
      </dsp:txXfrm>
    </dsp:sp>
    <dsp:sp modelId="{67B70DA4-8762-4FB0-ABA1-58A35D8B3333}">
      <dsp:nvSpPr>
        <dsp:cNvPr id="0" name=""/>
        <dsp:cNvSpPr/>
      </dsp:nvSpPr>
      <dsp:spPr>
        <a:xfrm>
          <a:off x="0" y="168"/>
          <a:ext cx="4030980" cy="656207"/>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45720" rIns="91440" bIns="45720" numCol="1" spcCol="1270" anchor="ctr" anchorCtr="0">
          <a:noAutofit/>
        </a:bodyPr>
        <a:lstStyle/>
        <a:p>
          <a:pPr marL="0" lvl="0" indent="0" algn="ctr" defTabSz="1066800">
            <a:lnSpc>
              <a:spcPct val="100000"/>
            </a:lnSpc>
            <a:spcBef>
              <a:spcPct val="0"/>
            </a:spcBef>
            <a:spcAft>
              <a:spcPts val="0"/>
            </a:spcAft>
            <a:buNone/>
          </a:pPr>
          <a:r>
            <a:rPr lang="en-GB" sz="2400" kern="1200" dirty="0"/>
            <a:t>Primary Care Nursing </a:t>
          </a:r>
        </a:p>
        <a:p>
          <a:pPr marL="0" lvl="0" indent="0" algn="ctr" defTabSz="1066800">
            <a:lnSpc>
              <a:spcPct val="100000"/>
            </a:lnSpc>
            <a:spcBef>
              <a:spcPct val="0"/>
            </a:spcBef>
            <a:spcAft>
              <a:spcPts val="0"/>
            </a:spcAft>
            <a:buNone/>
          </a:pPr>
          <a:r>
            <a:rPr lang="en-GB" sz="2400" kern="1200" dirty="0"/>
            <a:t>Communications Update</a:t>
          </a:r>
        </a:p>
      </dsp:txBody>
      <dsp:txXfrm>
        <a:off x="32033" y="32201"/>
        <a:ext cx="3966914" cy="592141"/>
      </dsp:txXfrm>
    </dsp:sp>
    <dsp:sp modelId="{7CDCB1A8-E627-4F29-99DC-A4A44FC284BA}">
      <dsp:nvSpPr>
        <dsp:cNvPr id="0" name=""/>
        <dsp:cNvSpPr/>
      </dsp:nvSpPr>
      <dsp:spPr>
        <a:xfrm>
          <a:off x="4030979" y="721996"/>
          <a:ext cx="6046470" cy="656207"/>
        </a:xfrm>
        <a:prstGeom prst="rightArrow">
          <a:avLst>
            <a:gd name="adj1" fmla="val 75000"/>
            <a:gd name="adj2" fmla="val 50000"/>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160" tIns="10160" rIns="10160" bIns="10160" numCol="1" spcCol="1270" anchor="t" anchorCtr="0">
          <a:noAutofit/>
        </a:bodyPr>
        <a:lstStyle/>
        <a:p>
          <a:pPr marL="171450" lvl="1" indent="-171450" algn="l" defTabSz="711200">
            <a:lnSpc>
              <a:spcPct val="90000"/>
            </a:lnSpc>
            <a:spcBef>
              <a:spcPct val="0"/>
            </a:spcBef>
            <a:spcAft>
              <a:spcPct val="15000"/>
            </a:spcAft>
            <a:buChar char="•"/>
          </a:pPr>
          <a:r>
            <a:rPr lang="en-GB" sz="1600" kern="1200" dirty="0"/>
            <a:t>Presentations</a:t>
          </a:r>
        </a:p>
        <a:p>
          <a:pPr marL="171450" lvl="1" indent="-171450" algn="l" defTabSz="711200">
            <a:lnSpc>
              <a:spcPct val="90000"/>
            </a:lnSpc>
            <a:spcBef>
              <a:spcPct val="0"/>
            </a:spcBef>
            <a:spcAft>
              <a:spcPct val="15000"/>
            </a:spcAft>
            <a:buChar char="•"/>
          </a:pPr>
          <a:r>
            <a:rPr lang="en-GB" sz="1600" kern="1200" dirty="0"/>
            <a:t>Recordings</a:t>
          </a:r>
        </a:p>
      </dsp:txBody>
      <dsp:txXfrm>
        <a:off x="4030979" y="804022"/>
        <a:ext cx="5800392" cy="492155"/>
      </dsp:txXfrm>
    </dsp:sp>
    <dsp:sp modelId="{7F3957F9-FC9B-4A0A-8A49-60597CAE262C}">
      <dsp:nvSpPr>
        <dsp:cNvPr id="0" name=""/>
        <dsp:cNvSpPr/>
      </dsp:nvSpPr>
      <dsp:spPr>
        <a:xfrm>
          <a:off x="0" y="721996"/>
          <a:ext cx="4030980" cy="656207"/>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45720" rIns="91440" bIns="45720" numCol="1" spcCol="1270" anchor="ctr" anchorCtr="0">
          <a:noAutofit/>
        </a:bodyPr>
        <a:lstStyle/>
        <a:p>
          <a:pPr marL="0" lvl="0" indent="0" algn="ctr" defTabSz="1066800">
            <a:lnSpc>
              <a:spcPct val="90000"/>
            </a:lnSpc>
            <a:spcBef>
              <a:spcPct val="0"/>
            </a:spcBef>
            <a:spcAft>
              <a:spcPct val="35000"/>
            </a:spcAft>
            <a:buNone/>
          </a:pPr>
          <a:r>
            <a:rPr lang="en-GB" sz="2400" kern="1200" dirty="0"/>
            <a:t>Nurse BEST </a:t>
          </a:r>
        </a:p>
      </dsp:txBody>
      <dsp:txXfrm>
        <a:off x="32033" y="754029"/>
        <a:ext cx="3966914" cy="592141"/>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7DA7336-06D5-4E09-BBAE-9F6AD9EE967A}">
      <dsp:nvSpPr>
        <dsp:cNvPr id="0" name=""/>
        <dsp:cNvSpPr/>
      </dsp:nvSpPr>
      <dsp:spPr>
        <a:xfrm>
          <a:off x="4030979" y="179"/>
          <a:ext cx="6046470" cy="701956"/>
        </a:xfrm>
        <a:prstGeom prst="rightArrow">
          <a:avLst>
            <a:gd name="adj1" fmla="val 75000"/>
            <a:gd name="adj2" fmla="val 50000"/>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160" tIns="10160" rIns="10160" bIns="10160" numCol="1" spcCol="1270" anchor="t" anchorCtr="0">
          <a:noAutofit/>
        </a:bodyPr>
        <a:lstStyle/>
        <a:p>
          <a:pPr marL="171450" lvl="1" indent="-171450" algn="l" defTabSz="711200">
            <a:lnSpc>
              <a:spcPct val="90000"/>
            </a:lnSpc>
            <a:spcBef>
              <a:spcPct val="0"/>
            </a:spcBef>
            <a:spcAft>
              <a:spcPct val="15000"/>
            </a:spcAft>
            <a:buChar char="•"/>
          </a:pPr>
          <a:r>
            <a:rPr lang="en-GB" sz="1600" kern="1200" dirty="0"/>
            <a:t>RCN / GPNN 			Asthma resources</a:t>
          </a:r>
        </a:p>
        <a:p>
          <a:pPr marL="171450" lvl="1" indent="-171450" algn="l" defTabSz="711200">
            <a:lnSpc>
              <a:spcPct val="90000"/>
            </a:lnSpc>
            <a:spcBef>
              <a:spcPct val="0"/>
            </a:spcBef>
            <a:spcAft>
              <a:spcPct val="15000"/>
            </a:spcAft>
            <a:buChar char="•"/>
          </a:pPr>
          <a:r>
            <a:rPr lang="en-GB" sz="1600" kern="1200" dirty="0"/>
            <a:t>Cold Chain Audit		Prescribing standards</a:t>
          </a:r>
        </a:p>
      </dsp:txBody>
      <dsp:txXfrm>
        <a:off x="4030979" y="87924"/>
        <a:ext cx="5783237" cy="526467"/>
      </dsp:txXfrm>
    </dsp:sp>
    <dsp:sp modelId="{411F1D37-66DA-48DD-8DED-D344083C7A39}">
      <dsp:nvSpPr>
        <dsp:cNvPr id="0" name=""/>
        <dsp:cNvSpPr/>
      </dsp:nvSpPr>
      <dsp:spPr>
        <a:xfrm>
          <a:off x="0" y="179"/>
          <a:ext cx="4030980" cy="701956"/>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45720" rIns="91440" bIns="45720" numCol="1" spcCol="1270" anchor="ctr" anchorCtr="0">
          <a:noAutofit/>
        </a:bodyPr>
        <a:lstStyle/>
        <a:p>
          <a:pPr marL="0" lvl="0" indent="0" algn="ctr" defTabSz="1066800">
            <a:lnSpc>
              <a:spcPct val="90000"/>
            </a:lnSpc>
            <a:spcBef>
              <a:spcPct val="0"/>
            </a:spcBef>
            <a:spcAft>
              <a:spcPct val="35000"/>
            </a:spcAft>
            <a:buNone/>
          </a:pPr>
          <a:r>
            <a:rPr lang="en-GB" sz="2400" kern="1200" dirty="0"/>
            <a:t>Health Professional Links and Clinical Awareness</a:t>
          </a:r>
        </a:p>
      </dsp:txBody>
      <dsp:txXfrm>
        <a:off x="34267" y="34446"/>
        <a:ext cx="3962446" cy="633422"/>
      </dsp:txXfrm>
    </dsp:sp>
    <dsp:sp modelId="{1AEBA78F-121D-4784-B93F-0AC125ECC023}">
      <dsp:nvSpPr>
        <dsp:cNvPr id="0" name=""/>
        <dsp:cNvSpPr/>
      </dsp:nvSpPr>
      <dsp:spPr>
        <a:xfrm>
          <a:off x="4030979" y="772332"/>
          <a:ext cx="6046470" cy="701956"/>
        </a:xfrm>
        <a:prstGeom prst="rightArrow">
          <a:avLst>
            <a:gd name="adj1" fmla="val 75000"/>
            <a:gd name="adj2" fmla="val 50000"/>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160" tIns="10160" rIns="10160" bIns="10160" numCol="1" spcCol="1270" anchor="t" anchorCtr="0">
          <a:noAutofit/>
        </a:bodyPr>
        <a:lstStyle/>
        <a:p>
          <a:pPr marL="171450" lvl="1" indent="-171450" algn="l" defTabSz="711200">
            <a:lnSpc>
              <a:spcPct val="90000"/>
            </a:lnSpc>
            <a:spcBef>
              <a:spcPct val="0"/>
            </a:spcBef>
            <a:spcAft>
              <a:spcPct val="15000"/>
            </a:spcAft>
            <a:buChar char="•"/>
          </a:pPr>
          <a:r>
            <a:rPr lang="en-GB" sz="1600" kern="1200" dirty="0"/>
            <a:t>Local IPC Advice</a:t>
          </a:r>
        </a:p>
        <a:p>
          <a:pPr marL="171450" lvl="1" indent="-171450" algn="l" defTabSz="711200">
            <a:lnSpc>
              <a:spcPct val="90000"/>
            </a:lnSpc>
            <a:spcBef>
              <a:spcPct val="0"/>
            </a:spcBef>
            <a:spcAft>
              <a:spcPct val="15000"/>
            </a:spcAft>
            <a:buChar char="•"/>
          </a:pPr>
          <a:r>
            <a:rPr lang="en-GB" sz="1600" kern="1200" dirty="0"/>
            <a:t>IPC Bulletins</a:t>
          </a:r>
        </a:p>
      </dsp:txBody>
      <dsp:txXfrm>
        <a:off x="4030979" y="860077"/>
        <a:ext cx="5783237" cy="526467"/>
      </dsp:txXfrm>
    </dsp:sp>
    <dsp:sp modelId="{3E736B7D-B1B4-4520-9702-D10BD07F5660}">
      <dsp:nvSpPr>
        <dsp:cNvPr id="0" name=""/>
        <dsp:cNvSpPr/>
      </dsp:nvSpPr>
      <dsp:spPr>
        <a:xfrm>
          <a:off x="0" y="772332"/>
          <a:ext cx="4030980" cy="701956"/>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45720" rIns="91440" bIns="45720" numCol="1" spcCol="1270" anchor="ctr" anchorCtr="0">
          <a:noAutofit/>
        </a:bodyPr>
        <a:lstStyle/>
        <a:p>
          <a:pPr marL="0" lvl="0" indent="0" algn="ctr" defTabSz="1066800">
            <a:lnSpc>
              <a:spcPct val="90000"/>
            </a:lnSpc>
            <a:spcBef>
              <a:spcPct val="0"/>
            </a:spcBef>
            <a:spcAft>
              <a:spcPct val="35000"/>
            </a:spcAft>
            <a:buNone/>
          </a:pPr>
          <a:r>
            <a:rPr lang="en-GB" sz="2400" kern="1200" dirty="0"/>
            <a:t>Infection Prevention &amp; Control</a:t>
          </a:r>
        </a:p>
      </dsp:txBody>
      <dsp:txXfrm>
        <a:off x="34267" y="806599"/>
        <a:ext cx="3962446" cy="633422"/>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43922F8-00A8-49E3-A972-961845D1CCC9}">
      <dsp:nvSpPr>
        <dsp:cNvPr id="0" name=""/>
        <dsp:cNvSpPr/>
      </dsp:nvSpPr>
      <dsp:spPr>
        <a:xfrm>
          <a:off x="4030979" y="179"/>
          <a:ext cx="6046470" cy="701956"/>
        </a:xfrm>
        <a:prstGeom prst="rightArrow">
          <a:avLst>
            <a:gd name="adj1" fmla="val 75000"/>
            <a:gd name="adj2" fmla="val 50000"/>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160" tIns="10160" rIns="10160" bIns="10160" numCol="1" spcCol="1270" anchor="t" anchorCtr="0">
          <a:noAutofit/>
        </a:bodyPr>
        <a:lstStyle/>
        <a:p>
          <a:pPr marL="171450" lvl="1" indent="-171450" algn="l" defTabSz="711200">
            <a:lnSpc>
              <a:spcPct val="90000"/>
            </a:lnSpc>
            <a:spcBef>
              <a:spcPct val="0"/>
            </a:spcBef>
            <a:spcAft>
              <a:spcPct val="15000"/>
            </a:spcAft>
            <a:buChar char="•"/>
          </a:pPr>
          <a:r>
            <a:rPr lang="en-GB" sz="1600" kern="1200" dirty="0"/>
            <a:t>Diabetes			Sexual Health</a:t>
          </a:r>
        </a:p>
        <a:p>
          <a:pPr marL="171450" lvl="1" indent="-171450" algn="l" defTabSz="711200">
            <a:lnSpc>
              <a:spcPct val="90000"/>
            </a:lnSpc>
            <a:spcBef>
              <a:spcPct val="0"/>
            </a:spcBef>
            <a:spcAft>
              <a:spcPct val="15000"/>
            </a:spcAft>
            <a:buChar char="•"/>
          </a:pPr>
          <a:r>
            <a:rPr lang="en-GB" sz="1600" kern="1200" dirty="0"/>
            <a:t>Cervical Screening		Bowel Cancer</a:t>
          </a:r>
        </a:p>
      </dsp:txBody>
      <dsp:txXfrm>
        <a:off x="4030979" y="87924"/>
        <a:ext cx="5783237" cy="526467"/>
      </dsp:txXfrm>
    </dsp:sp>
    <dsp:sp modelId="{B32867DD-A261-4A5A-B3E2-4B11D22B2774}">
      <dsp:nvSpPr>
        <dsp:cNvPr id="0" name=""/>
        <dsp:cNvSpPr/>
      </dsp:nvSpPr>
      <dsp:spPr>
        <a:xfrm>
          <a:off x="0" y="179"/>
          <a:ext cx="4030980" cy="701956"/>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45720" rIns="91440" bIns="45720" numCol="1" spcCol="1270" anchor="ctr" anchorCtr="0">
          <a:noAutofit/>
        </a:bodyPr>
        <a:lstStyle/>
        <a:p>
          <a:pPr marL="0" lvl="0" indent="0" algn="ctr" defTabSz="1066800">
            <a:lnSpc>
              <a:spcPct val="90000"/>
            </a:lnSpc>
            <a:spcBef>
              <a:spcPct val="0"/>
            </a:spcBef>
            <a:spcAft>
              <a:spcPct val="35000"/>
            </a:spcAft>
            <a:buNone/>
          </a:pPr>
          <a:r>
            <a:rPr lang="en-GB" sz="2400" kern="1200" dirty="0"/>
            <a:t>Patient Information Links </a:t>
          </a:r>
        </a:p>
      </dsp:txBody>
      <dsp:txXfrm>
        <a:off x="34267" y="34446"/>
        <a:ext cx="3962446" cy="633422"/>
      </dsp:txXfrm>
    </dsp:sp>
    <dsp:sp modelId="{B5586292-2DA5-4D21-8C3C-6838BDD0BD5D}">
      <dsp:nvSpPr>
        <dsp:cNvPr id="0" name=""/>
        <dsp:cNvSpPr/>
      </dsp:nvSpPr>
      <dsp:spPr>
        <a:xfrm>
          <a:off x="4030979" y="772332"/>
          <a:ext cx="6046470" cy="701956"/>
        </a:xfrm>
        <a:prstGeom prst="rightArrow">
          <a:avLst>
            <a:gd name="adj1" fmla="val 75000"/>
            <a:gd name="adj2" fmla="val 50000"/>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620" tIns="7620" rIns="7620" bIns="7620" numCol="1" spcCol="1270" anchor="t" anchorCtr="0">
          <a:noAutofit/>
        </a:bodyPr>
        <a:lstStyle/>
        <a:p>
          <a:pPr marL="114300" lvl="1" indent="-114300" algn="l" defTabSz="533400">
            <a:lnSpc>
              <a:spcPct val="90000"/>
            </a:lnSpc>
            <a:spcBef>
              <a:spcPct val="0"/>
            </a:spcBef>
            <a:spcAft>
              <a:spcPct val="15000"/>
            </a:spcAft>
            <a:buChar char="•"/>
          </a:pPr>
          <a:r>
            <a:rPr lang="en-GB" sz="1200" i="1" kern="1200" dirty="0"/>
            <a:t>Screening</a:t>
          </a:r>
          <a:r>
            <a:rPr lang="en-GB" sz="1200" kern="1200" dirty="0"/>
            <a:t> – Barnsley Guidelines, Cervical Screening, Foreign Travel, NDPP, Orlistat </a:t>
          </a:r>
          <a:r>
            <a:rPr lang="en-GB" sz="1200" kern="1200" dirty="0" err="1"/>
            <a:t>px</a:t>
          </a:r>
          <a:endParaRPr lang="en-GB" sz="1200" kern="1200" dirty="0"/>
        </a:p>
        <a:p>
          <a:pPr marL="114300" lvl="1" indent="-114300" algn="l" defTabSz="533400">
            <a:lnSpc>
              <a:spcPct val="90000"/>
            </a:lnSpc>
            <a:spcBef>
              <a:spcPct val="0"/>
            </a:spcBef>
            <a:spcAft>
              <a:spcPct val="15000"/>
            </a:spcAft>
            <a:buChar char="•"/>
          </a:pPr>
          <a:r>
            <a:rPr lang="en-GB" sz="1200" i="1" kern="1200" dirty="0"/>
            <a:t>Immunisations</a:t>
          </a:r>
          <a:r>
            <a:rPr lang="en-GB" sz="1200" kern="1200" dirty="0"/>
            <a:t> – Gov website, Health Publications website, </a:t>
          </a:r>
          <a:r>
            <a:rPr lang="en-GB" sz="1200" kern="1200" dirty="0" err="1"/>
            <a:t>Imms</a:t>
          </a:r>
          <a:r>
            <a:rPr lang="en-GB" sz="1200" kern="1200" dirty="0"/>
            <a:t> Update, The Green Book </a:t>
          </a:r>
        </a:p>
      </dsp:txBody>
      <dsp:txXfrm>
        <a:off x="4030979" y="860077"/>
        <a:ext cx="5783237" cy="526467"/>
      </dsp:txXfrm>
    </dsp:sp>
    <dsp:sp modelId="{A308EF5E-71B5-4F83-A766-75374C4B18E2}">
      <dsp:nvSpPr>
        <dsp:cNvPr id="0" name=""/>
        <dsp:cNvSpPr/>
      </dsp:nvSpPr>
      <dsp:spPr>
        <a:xfrm>
          <a:off x="0" y="772332"/>
          <a:ext cx="4030980" cy="701956"/>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45720" rIns="91440" bIns="45720" numCol="1" spcCol="1270" anchor="ctr" anchorCtr="0">
          <a:noAutofit/>
        </a:bodyPr>
        <a:lstStyle/>
        <a:p>
          <a:pPr marL="0" lvl="0" indent="0" algn="ctr" defTabSz="1066800">
            <a:lnSpc>
              <a:spcPct val="90000"/>
            </a:lnSpc>
            <a:spcBef>
              <a:spcPct val="0"/>
            </a:spcBef>
            <a:spcAft>
              <a:spcPct val="35000"/>
            </a:spcAft>
            <a:buNone/>
          </a:pPr>
          <a:r>
            <a:rPr lang="en-GB" sz="2400" kern="1200" dirty="0"/>
            <a:t>Screening and Immunisations</a:t>
          </a:r>
        </a:p>
      </dsp:txBody>
      <dsp:txXfrm>
        <a:off x="34267" y="806599"/>
        <a:ext cx="3962446" cy="633422"/>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8ADE7A2-D513-4862-B099-5403880E0A43}">
      <dsp:nvSpPr>
        <dsp:cNvPr id="0" name=""/>
        <dsp:cNvSpPr/>
      </dsp:nvSpPr>
      <dsp:spPr>
        <a:xfrm>
          <a:off x="4030979" y="309"/>
          <a:ext cx="6046470" cy="632266"/>
        </a:xfrm>
        <a:prstGeom prst="rightArrow">
          <a:avLst>
            <a:gd name="adj1" fmla="val 75000"/>
            <a:gd name="adj2" fmla="val 50000"/>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350" tIns="6350" rIns="6350" bIns="6350" numCol="1" spcCol="1270" anchor="t" anchorCtr="0">
          <a:noAutofit/>
        </a:bodyPr>
        <a:lstStyle/>
        <a:p>
          <a:pPr marL="57150" lvl="1" indent="-57150" algn="l" defTabSz="444500">
            <a:lnSpc>
              <a:spcPct val="90000"/>
            </a:lnSpc>
            <a:spcBef>
              <a:spcPct val="0"/>
            </a:spcBef>
            <a:spcAft>
              <a:spcPct val="15000"/>
            </a:spcAft>
            <a:buChar char="•"/>
          </a:pPr>
          <a:r>
            <a:rPr lang="en-GB" sz="1000" kern="1200" dirty="0"/>
            <a:t>SY Training Hub			BMJ courses				Support for Revalidation</a:t>
          </a:r>
        </a:p>
        <a:p>
          <a:pPr marL="57150" lvl="1" indent="-57150" algn="l" defTabSz="444500">
            <a:lnSpc>
              <a:spcPct val="90000"/>
            </a:lnSpc>
            <a:spcBef>
              <a:spcPct val="0"/>
            </a:spcBef>
            <a:spcAft>
              <a:spcPct val="15000"/>
            </a:spcAft>
            <a:buChar char="•"/>
          </a:pPr>
          <a:r>
            <a:rPr lang="en-GB" sz="1000" kern="1200" dirty="0"/>
            <a:t>HCA Training			NA Training				Nursing Competencies</a:t>
          </a:r>
        </a:p>
        <a:p>
          <a:pPr marL="57150" lvl="1" indent="-57150" algn="l" defTabSz="444500">
            <a:lnSpc>
              <a:spcPct val="90000"/>
            </a:lnSpc>
            <a:spcBef>
              <a:spcPct val="0"/>
            </a:spcBef>
            <a:spcAft>
              <a:spcPct val="15000"/>
            </a:spcAft>
            <a:buChar char="•"/>
          </a:pPr>
          <a:r>
            <a:rPr lang="en-GB" sz="1000" kern="1200" dirty="0"/>
            <a:t>Journals			Cervical Screening Programme training	Diabetes foot screening training</a:t>
          </a:r>
        </a:p>
      </dsp:txBody>
      <dsp:txXfrm>
        <a:off x="4030979" y="79342"/>
        <a:ext cx="5809370" cy="474200"/>
      </dsp:txXfrm>
    </dsp:sp>
    <dsp:sp modelId="{56CF7B34-8C08-4224-AE0D-AAC2304E0D92}">
      <dsp:nvSpPr>
        <dsp:cNvPr id="0" name=""/>
        <dsp:cNvSpPr/>
      </dsp:nvSpPr>
      <dsp:spPr>
        <a:xfrm>
          <a:off x="0" y="309"/>
          <a:ext cx="4030980" cy="632266"/>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45720" rIns="91440" bIns="45720" numCol="1" spcCol="1270" anchor="ctr" anchorCtr="0">
          <a:noAutofit/>
        </a:bodyPr>
        <a:lstStyle/>
        <a:p>
          <a:pPr marL="0" lvl="0" indent="0" algn="ctr" defTabSz="1066800">
            <a:lnSpc>
              <a:spcPct val="90000"/>
            </a:lnSpc>
            <a:spcBef>
              <a:spcPct val="0"/>
            </a:spcBef>
            <a:spcAft>
              <a:spcPct val="35000"/>
            </a:spcAft>
            <a:buNone/>
          </a:pPr>
          <a:r>
            <a:rPr lang="en-GB" sz="2400" kern="1200" dirty="0"/>
            <a:t>Training and Education</a:t>
          </a:r>
        </a:p>
      </dsp:txBody>
      <dsp:txXfrm>
        <a:off x="30865" y="31174"/>
        <a:ext cx="3969250" cy="570536"/>
      </dsp:txXfrm>
    </dsp:sp>
  </dsp:spTree>
</dsp:drawing>
</file>

<file path=ppt/diagrams/layout1.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vList6">
  <dgm:title val=""/>
  <dgm:desc val=""/>
  <dgm:catLst>
    <dgm:cat type="process" pri="22000"/>
    <dgm:cat type="list" pri="1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dgm:varLst>
    <dgm:alg type="lin">
      <dgm:param type="linDir" val="fromT"/>
    </dgm:alg>
    <dgm:shape xmlns:r="http://schemas.openxmlformats.org/officeDocument/2006/relationships" r:blip="">
      <dgm:adjLst/>
    </dgm:shape>
    <dgm:presOf/>
    <dgm:constrLst>
      <dgm:constr type="w" for="ch" forName="linNode" refType="w"/>
      <dgm:constr type="h" for="ch" forName="linNode" refType="h"/>
      <dgm:constr type="h" for="ch" forName="spacing" refType="h" refFor="ch" refForName="linNode" fact="0.1"/>
      <dgm:constr type="primFontSz" for="des" forName="parentShp" op="equ" val="65"/>
      <dgm:constr type="primFontSz" for="des" forName="childShp" op="equ" val="65"/>
    </dgm:constrLst>
    <dgm:ruleLst/>
    <dgm:forEach name="Name1" axis="ch" ptType="node">
      <dgm:layoutNode name="linNode">
        <dgm:choose name="Name2">
          <dgm:if name="Name3" func="var" arg="dir" op="equ" val="norm">
            <dgm:alg type="lin">
              <dgm:param type="linDir" val="fromL"/>
            </dgm:alg>
          </dgm:if>
          <dgm:else name="Name4">
            <dgm:alg type="lin">
              <dgm:param type="linDir" val="fromR"/>
            </dgm:alg>
          </dgm:else>
        </dgm:choose>
        <dgm:shape xmlns:r="http://schemas.openxmlformats.org/officeDocument/2006/relationships" r:blip="">
          <dgm:adjLst/>
        </dgm:shape>
        <dgm:presOf/>
        <dgm:choose name="Name5">
          <dgm:if name="Name6" func="var" arg="dir" op="equ" val="norm">
            <dgm:constrLst>
              <dgm:constr type="w" for="ch" forName="parentShp" refType="w" fact="0.4"/>
              <dgm:constr type="h" for="ch" forName="parentShp" refType="h"/>
              <dgm:constr type="w" for="ch" forName="childShp" refType="w" fact="0.6"/>
              <dgm:constr type="h" for="ch" forName="childShp" refType="h" refFor="ch" refForName="parentShp"/>
            </dgm:constrLst>
          </dgm:if>
          <dgm:else name="Name7">
            <dgm:constrLst>
              <dgm:constr type="w" for="ch" forName="parentShp" refType="w" fact="0.4"/>
              <dgm:constr type="h" for="ch" forName="parentShp" refType="h"/>
              <dgm:constr type="w" for="ch" forName="childShp" refType="w" fact="0.6"/>
              <dgm:constr type="h" for="ch" forName="childShp" refType="h" refFor="ch" refForName="parentShp"/>
            </dgm:constrLst>
          </dgm:else>
        </dgm:choose>
        <dgm:ruleLst/>
        <dgm:layoutNode name="parentShp" styleLbl="node1">
          <dgm:varLst>
            <dgm:bulletEnabled val="1"/>
          </dgm:varLst>
          <dgm:alg type="tx"/>
          <dgm:shape xmlns:r="http://schemas.openxmlformats.org/officeDocument/2006/relationships" type="roundRect" r:blip="">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layoutNode name="childShp" styleLbl="bgAccFollowNode1">
          <dgm:varLst>
            <dgm:bulletEnabled val="1"/>
          </dgm:varLst>
          <dgm:alg type="tx">
            <dgm:param type="stBulletLvl" val="1"/>
          </dgm:alg>
          <dgm:choose name="Name8">
            <dgm:if name="Name9" func="var" arg="dir" op="equ" val="norm">
              <dgm:shape xmlns:r="http://schemas.openxmlformats.org/officeDocument/2006/relationships" type="rightArrow" r:blip="" zOrderOff="-2">
                <dgm:adjLst>
                  <dgm:adj idx="1" val="0.75"/>
                </dgm:adjLst>
              </dgm:shape>
            </dgm:if>
            <dgm:else name="Name10">
              <dgm:shape xmlns:r="http://schemas.openxmlformats.org/officeDocument/2006/relationships" rot="180" type="rightArrow" r:blip="" zOrderOff="-2">
                <dgm:adjLst>
                  <dgm:adj idx="1" val="0.75"/>
                </dgm:adjLst>
              </dgm:shape>
            </dgm:else>
          </dgm:choose>
          <dgm:presOf axis="des" ptType="node"/>
          <dgm:constrLst>
            <dgm:constr type="secFontSz" refType="primFontSz"/>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forEach name="Name11" axis="followSib" ptType="sibTrans" cnt="1">
        <dgm:layoutNode name="spacing">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vList6">
  <dgm:title val=""/>
  <dgm:desc val=""/>
  <dgm:catLst>
    <dgm:cat type="process" pri="22000"/>
    <dgm:cat type="list" pri="1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dgm:varLst>
    <dgm:alg type="lin">
      <dgm:param type="linDir" val="fromT"/>
    </dgm:alg>
    <dgm:shape xmlns:r="http://schemas.openxmlformats.org/officeDocument/2006/relationships" r:blip="">
      <dgm:adjLst/>
    </dgm:shape>
    <dgm:presOf/>
    <dgm:constrLst>
      <dgm:constr type="w" for="ch" forName="linNode" refType="w"/>
      <dgm:constr type="h" for="ch" forName="linNode" refType="h"/>
      <dgm:constr type="h" for="ch" forName="spacing" refType="h" refFor="ch" refForName="linNode" fact="0.1"/>
      <dgm:constr type="primFontSz" for="des" forName="parentShp" op="equ" val="65"/>
      <dgm:constr type="primFontSz" for="des" forName="childShp" op="equ" val="65"/>
    </dgm:constrLst>
    <dgm:ruleLst/>
    <dgm:forEach name="Name1" axis="ch" ptType="node">
      <dgm:layoutNode name="linNode">
        <dgm:choose name="Name2">
          <dgm:if name="Name3" func="var" arg="dir" op="equ" val="norm">
            <dgm:alg type="lin">
              <dgm:param type="linDir" val="fromL"/>
            </dgm:alg>
          </dgm:if>
          <dgm:else name="Name4">
            <dgm:alg type="lin">
              <dgm:param type="linDir" val="fromR"/>
            </dgm:alg>
          </dgm:else>
        </dgm:choose>
        <dgm:shape xmlns:r="http://schemas.openxmlformats.org/officeDocument/2006/relationships" r:blip="">
          <dgm:adjLst/>
        </dgm:shape>
        <dgm:presOf/>
        <dgm:choose name="Name5">
          <dgm:if name="Name6" func="var" arg="dir" op="equ" val="norm">
            <dgm:constrLst>
              <dgm:constr type="w" for="ch" forName="parentShp" refType="w" fact="0.4"/>
              <dgm:constr type="h" for="ch" forName="parentShp" refType="h"/>
              <dgm:constr type="w" for="ch" forName="childShp" refType="w" fact="0.6"/>
              <dgm:constr type="h" for="ch" forName="childShp" refType="h" refFor="ch" refForName="parentShp"/>
            </dgm:constrLst>
          </dgm:if>
          <dgm:else name="Name7">
            <dgm:constrLst>
              <dgm:constr type="w" for="ch" forName="parentShp" refType="w" fact="0.4"/>
              <dgm:constr type="h" for="ch" forName="parentShp" refType="h"/>
              <dgm:constr type="w" for="ch" forName="childShp" refType="w" fact="0.6"/>
              <dgm:constr type="h" for="ch" forName="childShp" refType="h" refFor="ch" refForName="parentShp"/>
            </dgm:constrLst>
          </dgm:else>
        </dgm:choose>
        <dgm:ruleLst/>
        <dgm:layoutNode name="parentShp" styleLbl="node1">
          <dgm:varLst>
            <dgm:bulletEnabled val="1"/>
          </dgm:varLst>
          <dgm:alg type="tx"/>
          <dgm:shape xmlns:r="http://schemas.openxmlformats.org/officeDocument/2006/relationships" type="roundRect" r:blip="">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layoutNode name="childShp" styleLbl="bgAccFollowNode1">
          <dgm:varLst>
            <dgm:bulletEnabled val="1"/>
          </dgm:varLst>
          <dgm:alg type="tx">
            <dgm:param type="stBulletLvl" val="1"/>
          </dgm:alg>
          <dgm:choose name="Name8">
            <dgm:if name="Name9" func="var" arg="dir" op="equ" val="norm">
              <dgm:shape xmlns:r="http://schemas.openxmlformats.org/officeDocument/2006/relationships" type="rightArrow" r:blip="" zOrderOff="-2">
                <dgm:adjLst>
                  <dgm:adj idx="1" val="0.75"/>
                </dgm:adjLst>
              </dgm:shape>
            </dgm:if>
            <dgm:else name="Name10">
              <dgm:shape xmlns:r="http://schemas.openxmlformats.org/officeDocument/2006/relationships" rot="180" type="rightArrow" r:blip="" zOrderOff="-2">
                <dgm:adjLst>
                  <dgm:adj idx="1" val="0.75"/>
                </dgm:adjLst>
              </dgm:shape>
            </dgm:else>
          </dgm:choose>
          <dgm:presOf axis="des" ptType="node"/>
          <dgm:constrLst>
            <dgm:constr type="secFontSz" refType="primFontSz"/>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forEach name="Name11" axis="followSib" ptType="sibTrans" cnt="1">
        <dgm:layoutNode name="spacing">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vList6">
  <dgm:title val=""/>
  <dgm:desc val=""/>
  <dgm:catLst>
    <dgm:cat type="process" pri="22000"/>
    <dgm:cat type="list" pri="1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dgm:varLst>
    <dgm:alg type="lin">
      <dgm:param type="linDir" val="fromT"/>
    </dgm:alg>
    <dgm:shape xmlns:r="http://schemas.openxmlformats.org/officeDocument/2006/relationships" r:blip="">
      <dgm:adjLst/>
    </dgm:shape>
    <dgm:presOf/>
    <dgm:constrLst>
      <dgm:constr type="w" for="ch" forName="linNode" refType="w"/>
      <dgm:constr type="h" for="ch" forName="linNode" refType="h"/>
      <dgm:constr type="h" for="ch" forName="spacing" refType="h" refFor="ch" refForName="linNode" fact="0.1"/>
      <dgm:constr type="primFontSz" for="des" forName="parentShp" op="equ" val="65"/>
      <dgm:constr type="primFontSz" for="des" forName="childShp" op="equ" val="65"/>
    </dgm:constrLst>
    <dgm:ruleLst/>
    <dgm:forEach name="Name1" axis="ch" ptType="node">
      <dgm:layoutNode name="linNode">
        <dgm:choose name="Name2">
          <dgm:if name="Name3" func="var" arg="dir" op="equ" val="norm">
            <dgm:alg type="lin">
              <dgm:param type="linDir" val="fromL"/>
            </dgm:alg>
          </dgm:if>
          <dgm:else name="Name4">
            <dgm:alg type="lin">
              <dgm:param type="linDir" val="fromR"/>
            </dgm:alg>
          </dgm:else>
        </dgm:choose>
        <dgm:shape xmlns:r="http://schemas.openxmlformats.org/officeDocument/2006/relationships" r:blip="">
          <dgm:adjLst/>
        </dgm:shape>
        <dgm:presOf/>
        <dgm:choose name="Name5">
          <dgm:if name="Name6" func="var" arg="dir" op="equ" val="norm">
            <dgm:constrLst>
              <dgm:constr type="w" for="ch" forName="parentShp" refType="w" fact="0.4"/>
              <dgm:constr type="h" for="ch" forName="parentShp" refType="h"/>
              <dgm:constr type="w" for="ch" forName="childShp" refType="w" fact="0.6"/>
              <dgm:constr type="h" for="ch" forName="childShp" refType="h" refFor="ch" refForName="parentShp"/>
            </dgm:constrLst>
          </dgm:if>
          <dgm:else name="Name7">
            <dgm:constrLst>
              <dgm:constr type="w" for="ch" forName="parentShp" refType="w" fact="0.4"/>
              <dgm:constr type="h" for="ch" forName="parentShp" refType="h"/>
              <dgm:constr type="w" for="ch" forName="childShp" refType="w" fact="0.6"/>
              <dgm:constr type="h" for="ch" forName="childShp" refType="h" refFor="ch" refForName="parentShp"/>
            </dgm:constrLst>
          </dgm:else>
        </dgm:choose>
        <dgm:ruleLst/>
        <dgm:layoutNode name="parentShp" styleLbl="node1">
          <dgm:varLst>
            <dgm:bulletEnabled val="1"/>
          </dgm:varLst>
          <dgm:alg type="tx"/>
          <dgm:shape xmlns:r="http://schemas.openxmlformats.org/officeDocument/2006/relationships" type="roundRect" r:blip="">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layoutNode name="childShp" styleLbl="bgAccFollowNode1">
          <dgm:varLst>
            <dgm:bulletEnabled val="1"/>
          </dgm:varLst>
          <dgm:alg type="tx">
            <dgm:param type="stBulletLvl" val="1"/>
          </dgm:alg>
          <dgm:choose name="Name8">
            <dgm:if name="Name9" func="var" arg="dir" op="equ" val="norm">
              <dgm:shape xmlns:r="http://schemas.openxmlformats.org/officeDocument/2006/relationships" type="rightArrow" r:blip="" zOrderOff="-2">
                <dgm:adjLst>
                  <dgm:adj idx="1" val="0.75"/>
                </dgm:adjLst>
              </dgm:shape>
            </dgm:if>
            <dgm:else name="Name10">
              <dgm:shape xmlns:r="http://schemas.openxmlformats.org/officeDocument/2006/relationships" rot="180" type="rightArrow" r:blip="" zOrderOff="-2">
                <dgm:adjLst>
                  <dgm:adj idx="1" val="0.75"/>
                </dgm:adjLst>
              </dgm:shape>
            </dgm:else>
          </dgm:choose>
          <dgm:presOf axis="des" ptType="node"/>
          <dgm:constrLst>
            <dgm:constr type="secFontSz" refType="primFontSz"/>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forEach name="Name11" axis="followSib" ptType="sibTrans" cnt="1">
        <dgm:layoutNode name="spacing">
          <dgm:alg type="sp"/>
          <dgm:shape xmlns:r="http://schemas.openxmlformats.org/officeDocument/2006/relationships" r:blip="">
            <dgm:adjLst/>
          </dgm:shape>
          <dgm:presO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vList6">
  <dgm:title val=""/>
  <dgm:desc val=""/>
  <dgm:catLst>
    <dgm:cat type="process" pri="22000"/>
    <dgm:cat type="list" pri="1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dgm:varLst>
    <dgm:alg type="lin">
      <dgm:param type="linDir" val="fromT"/>
    </dgm:alg>
    <dgm:shape xmlns:r="http://schemas.openxmlformats.org/officeDocument/2006/relationships" r:blip="">
      <dgm:adjLst/>
    </dgm:shape>
    <dgm:presOf/>
    <dgm:constrLst>
      <dgm:constr type="w" for="ch" forName="linNode" refType="w"/>
      <dgm:constr type="h" for="ch" forName="linNode" refType="h"/>
      <dgm:constr type="h" for="ch" forName="spacing" refType="h" refFor="ch" refForName="linNode" fact="0.1"/>
      <dgm:constr type="primFontSz" for="des" forName="parentShp" op="equ" val="65"/>
      <dgm:constr type="primFontSz" for="des" forName="childShp" op="equ" val="65"/>
    </dgm:constrLst>
    <dgm:ruleLst/>
    <dgm:forEach name="Name1" axis="ch" ptType="node">
      <dgm:layoutNode name="linNode">
        <dgm:choose name="Name2">
          <dgm:if name="Name3" func="var" arg="dir" op="equ" val="norm">
            <dgm:alg type="lin">
              <dgm:param type="linDir" val="fromL"/>
            </dgm:alg>
          </dgm:if>
          <dgm:else name="Name4">
            <dgm:alg type="lin">
              <dgm:param type="linDir" val="fromR"/>
            </dgm:alg>
          </dgm:else>
        </dgm:choose>
        <dgm:shape xmlns:r="http://schemas.openxmlformats.org/officeDocument/2006/relationships" r:blip="">
          <dgm:adjLst/>
        </dgm:shape>
        <dgm:presOf/>
        <dgm:choose name="Name5">
          <dgm:if name="Name6" func="var" arg="dir" op="equ" val="norm">
            <dgm:constrLst>
              <dgm:constr type="w" for="ch" forName="parentShp" refType="w" fact="0.4"/>
              <dgm:constr type="h" for="ch" forName="parentShp" refType="h"/>
              <dgm:constr type="w" for="ch" forName="childShp" refType="w" fact="0.6"/>
              <dgm:constr type="h" for="ch" forName="childShp" refType="h" refFor="ch" refForName="parentShp"/>
            </dgm:constrLst>
          </dgm:if>
          <dgm:else name="Name7">
            <dgm:constrLst>
              <dgm:constr type="w" for="ch" forName="parentShp" refType="w" fact="0.4"/>
              <dgm:constr type="h" for="ch" forName="parentShp" refType="h"/>
              <dgm:constr type="w" for="ch" forName="childShp" refType="w" fact="0.6"/>
              <dgm:constr type="h" for="ch" forName="childShp" refType="h" refFor="ch" refForName="parentShp"/>
            </dgm:constrLst>
          </dgm:else>
        </dgm:choose>
        <dgm:ruleLst/>
        <dgm:layoutNode name="parentShp" styleLbl="node1">
          <dgm:varLst>
            <dgm:bulletEnabled val="1"/>
          </dgm:varLst>
          <dgm:alg type="tx"/>
          <dgm:shape xmlns:r="http://schemas.openxmlformats.org/officeDocument/2006/relationships" type="roundRect" r:blip="">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layoutNode name="childShp" styleLbl="bgAccFollowNode1">
          <dgm:varLst>
            <dgm:bulletEnabled val="1"/>
          </dgm:varLst>
          <dgm:alg type="tx">
            <dgm:param type="stBulletLvl" val="1"/>
          </dgm:alg>
          <dgm:choose name="Name8">
            <dgm:if name="Name9" func="var" arg="dir" op="equ" val="norm">
              <dgm:shape xmlns:r="http://schemas.openxmlformats.org/officeDocument/2006/relationships" type="rightArrow" r:blip="" zOrderOff="-2">
                <dgm:adjLst>
                  <dgm:adj idx="1" val="0.75"/>
                </dgm:adjLst>
              </dgm:shape>
            </dgm:if>
            <dgm:else name="Name10">
              <dgm:shape xmlns:r="http://schemas.openxmlformats.org/officeDocument/2006/relationships" rot="180" type="rightArrow" r:blip="" zOrderOff="-2">
                <dgm:adjLst>
                  <dgm:adj idx="1" val="0.75"/>
                </dgm:adjLst>
              </dgm:shape>
            </dgm:else>
          </dgm:choose>
          <dgm:presOf axis="des" ptType="node"/>
          <dgm:constrLst>
            <dgm:constr type="secFontSz" refType="primFontSz"/>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forEach name="Name11" axis="followSib" ptType="sibTrans" cnt="1">
        <dgm:layoutNode name="spacing">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2862399-FA43-4769-8740-86DF831F87E2}" type="datetimeFigureOut">
              <a:rPr lang="en-GB" smtClean="0"/>
              <a:t>11/10/2024</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124E4D1-6C39-4332-B828-CC66F1A31184}" type="slidenum">
              <a:rPr lang="en-GB" smtClean="0"/>
              <a:t>‹#›</a:t>
            </a:fld>
            <a:endParaRPr lang="en-GB"/>
          </a:p>
        </p:txBody>
      </p:sp>
    </p:spTree>
    <p:extLst>
      <p:ext uri="{BB962C8B-B14F-4D97-AF65-F5344CB8AC3E}">
        <p14:creationId xmlns:p14="http://schemas.microsoft.com/office/powerpoint/2010/main" val="424103364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I hope you’re all familiar with this screen.</a:t>
            </a:r>
          </a:p>
        </p:txBody>
      </p:sp>
      <p:sp>
        <p:nvSpPr>
          <p:cNvPr id="4" name="Slide Number Placeholder 3"/>
          <p:cNvSpPr>
            <a:spLocks noGrp="1"/>
          </p:cNvSpPr>
          <p:nvPr>
            <p:ph type="sldNum" sz="quarter" idx="5"/>
          </p:nvPr>
        </p:nvSpPr>
        <p:spPr/>
        <p:txBody>
          <a:bodyPr/>
          <a:lstStyle/>
          <a:p>
            <a:fld id="{3124E4D1-6C39-4332-B828-CC66F1A31184}" type="slidenum">
              <a:rPr lang="en-GB" smtClean="0"/>
              <a:t>1</a:t>
            </a:fld>
            <a:endParaRPr lang="en-GB"/>
          </a:p>
        </p:txBody>
      </p:sp>
    </p:spTree>
    <p:extLst>
      <p:ext uri="{BB962C8B-B14F-4D97-AF65-F5344CB8AC3E}">
        <p14:creationId xmlns:p14="http://schemas.microsoft.com/office/powerpoint/2010/main" val="347807095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As you can see the website is full of useful information to assist you in practice.</a:t>
            </a:r>
          </a:p>
          <a:p>
            <a:endParaRPr lang="en-GB" dirty="0"/>
          </a:p>
          <a:p>
            <a:r>
              <a:rPr lang="en-GB" dirty="0"/>
              <a:t>Since the beginning of the year, Dr </a:t>
            </a:r>
            <a:r>
              <a:rPr lang="en-GB" dirty="0" err="1"/>
              <a:t>Atcha</a:t>
            </a:r>
            <a:r>
              <a:rPr lang="en-GB" dirty="0"/>
              <a:t> and Emma Smith have been working with the Site Kit Team develop a new editing platform to support the BEST Portal.  I’m delighted to say this is now complete!</a:t>
            </a:r>
          </a:p>
          <a:p>
            <a:endParaRPr lang="en-GB" dirty="0"/>
          </a:p>
          <a:p>
            <a:r>
              <a:rPr lang="en-GB" dirty="0"/>
              <a:t>The content and functionality of the website is exactly the same for users.  The main change is that each page has had to have a new IP address, which means any pages of the old website set as favourites of referenced elsewhere would need to be updated to the new site links.</a:t>
            </a:r>
          </a:p>
          <a:p>
            <a:endParaRPr lang="en-GB" dirty="0"/>
          </a:p>
        </p:txBody>
      </p:sp>
      <p:sp>
        <p:nvSpPr>
          <p:cNvPr id="4" name="Slide Number Placeholder 3"/>
          <p:cNvSpPr>
            <a:spLocks noGrp="1"/>
          </p:cNvSpPr>
          <p:nvPr>
            <p:ph type="sldNum" sz="quarter" idx="5"/>
          </p:nvPr>
        </p:nvSpPr>
        <p:spPr/>
        <p:txBody>
          <a:bodyPr/>
          <a:lstStyle/>
          <a:p>
            <a:fld id="{3124E4D1-6C39-4332-B828-CC66F1A31184}" type="slidenum">
              <a:rPr lang="en-GB" smtClean="0"/>
              <a:t>2</a:t>
            </a:fld>
            <a:endParaRPr lang="en-GB"/>
          </a:p>
        </p:txBody>
      </p:sp>
    </p:spTree>
    <p:extLst>
      <p:ext uri="{BB962C8B-B14F-4D97-AF65-F5344CB8AC3E}">
        <p14:creationId xmlns:p14="http://schemas.microsoft.com/office/powerpoint/2010/main" val="242857460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a:p>
            <a:r>
              <a:rPr lang="en-GB" dirty="0"/>
              <a:t>Dr </a:t>
            </a:r>
            <a:r>
              <a:rPr lang="en-GB" dirty="0" err="1"/>
              <a:t>Atcha</a:t>
            </a:r>
            <a:r>
              <a:rPr lang="en-GB" dirty="0"/>
              <a:t> and Emma have reviewed the content and updated the areas in green.   Relevant updates have been listed under the ‘News’ and ‘Updates’ sections so please do review these areas from next week.</a:t>
            </a:r>
          </a:p>
          <a:p>
            <a:endParaRPr lang="en-GB" dirty="0"/>
          </a:p>
          <a:p>
            <a:r>
              <a:rPr lang="en-GB" dirty="0"/>
              <a:t>The peach areas are what I’m currently working.</a:t>
            </a:r>
          </a:p>
          <a:p>
            <a:endParaRPr lang="en-GB" dirty="0"/>
          </a:p>
          <a:p>
            <a:r>
              <a:rPr lang="en-GB" dirty="0"/>
              <a:t>The Medicines Optimisation Team at the ICB manage the Medicines and Prescribing areas including Prescribing Guidelines, APC memos etc.</a:t>
            </a:r>
          </a:p>
          <a:p>
            <a:endParaRPr lang="en-GB" dirty="0"/>
          </a:p>
        </p:txBody>
      </p:sp>
      <p:sp>
        <p:nvSpPr>
          <p:cNvPr id="4" name="Slide Number Placeholder 3"/>
          <p:cNvSpPr>
            <a:spLocks noGrp="1"/>
          </p:cNvSpPr>
          <p:nvPr>
            <p:ph type="sldNum" sz="quarter" idx="5"/>
          </p:nvPr>
        </p:nvSpPr>
        <p:spPr/>
        <p:txBody>
          <a:bodyPr/>
          <a:lstStyle/>
          <a:p>
            <a:fld id="{3124E4D1-6C39-4332-B828-CC66F1A31184}" type="slidenum">
              <a:rPr lang="en-GB" smtClean="0"/>
              <a:t>3</a:t>
            </a:fld>
            <a:endParaRPr lang="en-GB"/>
          </a:p>
        </p:txBody>
      </p:sp>
    </p:spTree>
    <p:extLst>
      <p:ext uri="{BB962C8B-B14F-4D97-AF65-F5344CB8AC3E}">
        <p14:creationId xmlns:p14="http://schemas.microsoft.com/office/powerpoint/2010/main" val="53090477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a:p>
            <a:r>
              <a:rPr lang="en-GB" dirty="0"/>
              <a:t>Emma and I have reviewed and updated the Practice Nurse area with additional content as per the slide.</a:t>
            </a:r>
          </a:p>
          <a:p>
            <a:endParaRPr lang="en-GB" dirty="0"/>
          </a:p>
          <a:p>
            <a:r>
              <a:rPr lang="en-GB" dirty="0"/>
              <a:t>Please encourage suggestions.</a:t>
            </a:r>
          </a:p>
        </p:txBody>
      </p:sp>
      <p:sp>
        <p:nvSpPr>
          <p:cNvPr id="4" name="Slide Number Placeholder 3"/>
          <p:cNvSpPr>
            <a:spLocks noGrp="1"/>
          </p:cNvSpPr>
          <p:nvPr>
            <p:ph type="sldNum" sz="quarter" idx="5"/>
          </p:nvPr>
        </p:nvSpPr>
        <p:spPr/>
        <p:txBody>
          <a:bodyPr/>
          <a:lstStyle/>
          <a:p>
            <a:fld id="{3124E4D1-6C39-4332-B828-CC66F1A31184}" type="slidenum">
              <a:rPr lang="en-GB" smtClean="0"/>
              <a:t>4</a:t>
            </a:fld>
            <a:endParaRPr lang="en-GB"/>
          </a:p>
        </p:txBody>
      </p:sp>
    </p:spTree>
    <p:extLst>
      <p:ext uri="{BB962C8B-B14F-4D97-AF65-F5344CB8AC3E}">
        <p14:creationId xmlns:p14="http://schemas.microsoft.com/office/powerpoint/2010/main" val="174037971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As well as being used for clinical resources, the website can also be used to record your CPD – from accessing the clinical resources to logging external CPD.</a:t>
            </a:r>
          </a:p>
          <a:p>
            <a:endParaRPr lang="en-GB" dirty="0"/>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solidFill>
                  <a:schemeClr val="bg1"/>
                </a:solidFill>
                <a:latin typeface="Arial" panose="020B0604020202020204" pitchFamily="34" charset="0"/>
                <a:cs typeface="Arial" panose="020B0604020202020204" pitchFamily="34" charset="0"/>
              </a:rPr>
              <a:t>Make sure the website is only open in one tab so it can record your CPD</a:t>
            </a:r>
          </a:p>
          <a:p>
            <a:endParaRPr lang="en-GB" dirty="0"/>
          </a:p>
          <a:p>
            <a:r>
              <a:rPr lang="en-GB" dirty="0"/>
              <a:t>Save – print save as PDF as per other Microsoft Office software</a:t>
            </a:r>
          </a:p>
          <a:p>
            <a:endParaRPr lang="en-GB" dirty="0"/>
          </a:p>
        </p:txBody>
      </p:sp>
      <p:sp>
        <p:nvSpPr>
          <p:cNvPr id="4" name="Slide Number Placeholder 3"/>
          <p:cNvSpPr>
            <a:spLocks noGrp="1"/>
          </p:cNvSpPr>
          <p:nvPr>
            <p:ph type="sldNum" sz="quarter" idx="5"/>
          </p:nvPr>
        </p:nvSpPr>
        <p:spPr/>
        <p:txBody>
          <a:bodyPr/>
          <a:lstStyle/>
          <a:p>
            <a:fld id="{3124E4D1-6C39-4332-B828-CC66F1A31184}" type="slidenum">
              <a:rPr lang="en-GB" smtClean="0"/>
              <a:t>5</a:t>
            </a:fld>
            <a:endParaRPr lang="en-GB"/>
          </a:p>
        </p:txBody>
      </p:sp>
    </p:spTree>
    <p:extLst>
      <p:ext uri="{BB962C8B-B14F-4D97-AF65-F5344CB8AC3E}">
        <p14:creationId xmlns:p14="http://schemas.microsoft.com/office/powerpoint/2010/main" val="280493547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arenR"/>
            </a:pPr>
            <a:r>
              <a:rPr lang="en-GB" dirty="0"/>
              <a:t>Log in screen</a:t>
            </a:r>
          </a:p>
          <a:p>
            <a:pPr marL="228600" indent="-228600">
              <a:buAutoNum type="arabicParenR"/>
            </a:pPr>
            <a:r>
              <a:rPr lang="en-GB" dirty="0"/>
              <a:t>This is where the list of your recorded CPD appears and you can select it my date, if required.       </a:t>
            </a:r>
          </a:p>
          <a:p>
            <a:pPr marL="228600" indent="-228600">
              <a:buAutoNum type="arabicParenR"/>
            </a:pPr>
            <a:r>
              <a:rPr lang="en-GB" dirty="0"/>
              <a:t>Click on the individual entry and it opens up like this</a:t>
            </a:r>
          </a:p>
          <a:p>
            <a:pPr marL="228600" indent="-228600">
              <a:buAutoNum type="arabicParenR"/>
            </a:pPr>
            <a:r>
              <a:rPr lang="en-GB" dirty="0"/>
              <a:t>You can then edit, delete or print/save as appropriate</a:t>
            </a:r>
          </a:p>
          <a:p>
            <a:pPr marL="228600" indent="-228600">
              <a:buAutoNum type="arabicParenR"/>
            </a:pPr>
            <a:endParaRPr lang="en-GB" dirty="0"/>
          </a:p>
        </p:txBody>
      </p:sp>
      <p:sp>
        <p:nvSpPr>
          <p:cNvPr id="4" name="Slide Number Placeholder 3"/>
          <p:cNvSpPr>
            <a:spLocks noGrp="1"/>
          </p:cNvSpPr>
          <p:nvPr>
            <p:ph type="sldNum" sz="quarter" idx="5"/>
          </p:nvPr>
        </p:nvSpPr>
        <p:spPr/>
        <p:txBody>
          <a:bodyPr/>
          <a:lstStyle/>
          <a:p>
            <a:fld id="{3124E4D1-6C39-4332-B828-CC66F1A31184}" type="slidenum">
              <a:rPr lang="en-GB" smtClean="0"/>
              <a:t>6</a:t>
            </a:fld>
            <a:endParaRPr lang="en-GB"/>
          </a:p>
        </p:txBody>
      </p:sp>
    </p:spTree>
    <p:extLst>
      <p:ext uri="{BB962C8B-B14F-4D97-AF65-F5344CB8AC3E}">
        <p14:creationId xmlns:p14="http://schemas.microsoft.com/office/powerpoint/2010/main" val="4918793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If you already have an account, you will need to select ‘Forgot Password’.  You’ll then receive an email with a new password.  The site doesn’t store passwords so these weren’t able to be transferred over.</a:t>
            </a:r>
          </a:p>
          <a:p>
            <a:endParaRPr lang="en-GB" dirty="0"/>
          </a:p>
          <a:p>
            <a:r>
              <a:rPr lang="en-GB" dirty="0"/>
              <a:t>To create a new account, complete the requested fields.  This will go to Emma for approval.  She will set up a temporary password which she will email to you.  When you first log on it will prompt you to change it.</a:t>
            </a:r>
          </a:p>
          <a:p>
            <a:endParaRPr lang="en-GB" dirty="0"/>
          </a:p>
        </p:txBody>
      </p:sp>
      <p:sp>
        <p:nvSpPr>
          <p:cNvPr id="4" name="Slide Number Placeholder 3"/>
          <p:cNvSpPr>
            <a:spLocks noGrp="1"/>
          </p:cNvSpPr>
          <p:nvPr>
            <p:ph type="sldNum" sz="quarter" idx="5"/>
          </p:nvPr>
        </p:nvSpPr>
        <p:spPr/>
        <p:txBody>
          <a:bodyPr/>
          <a:lstStyle/>
          <a:p>
            <a:fld id="{3124E4D1-6C39-4332-B828-CC66F1A31184}" type="slidenum">
              <a:rPr lang="en-GB" smtClean="0"/>
              <a:t>7</a:t>
            </a:fld>
            <a:endParaRPr lang="en-GB"/>
          </a:p>
        </p:txBody>
      </p:sp>
    </p:spTree>
    <p:extLst>
      <p:ext uri="{BB962C8B-B14F-4D97-AF65-F5344CB8AC3E}">
        <p14:creationId xmlns:p14="http://schemas.microsoft.com/office/powerpoint/2010/main" val="88523650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If anyone requires any training, please do get in touch with Emma</a:t>
            </a:r>
          </a:p>
          <a:p>
            <a:endParaRPr lang="en-GB" dirty="0"/>
          </a:p>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00" dirty="0">
                <a:effectLst/>
                <a:latin typeface="Arial" panose="020B0604020202020204" pitchFamily="34" charset="0"/>
                <a:ea typeface="Calibri" panose="020F0502020204030204" pitchFamily="34" charset="0"/>
                <a:cs typeface="Times New Roman" panose="02020603050405020304" pitchFamily="18" charset="0"/>
              </a:rPr>
              <a:t>We are always keen to receive feedback from staff on how you use the site and what we can do to approve it.  Above is the link to a feedback form</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800" kern="100" dirty="0">
              <a:effectLst/>
              <a:latin typeface="Arial" panose="020B0604020202020204" pitchFamily="34" charset="0"/>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00" dirty="0">
                <a:effectLst/>
                <a:latin typeface="Arial" panose="020B0604020202020204" pitchFamily="34" charset="0"/>
                <a:ea typeface="Calibri" panose="020F0502020204030204" pitchFamily="34" charset="0"/>
                <a:cs typeface="Times New Roman" panose="02020603050405020304" pitchFamily="18" charset="0"/>
              </a:rPr>
              <a:t>Additionally, you will find ‘Send Feedback’ buttons throughout the site.</a:t>
            </a:r>
          </a:p>
          <a:p>
            <a:endParaRPr lang="en-GB" dirty="0"/>
          </a:p>
        </p:txBody>
      </p:sp>
      <p:sp>
        <p:nvSpPr>
          <p:cNvPr id="4" name="Slide Number Placeholder 3"/>
          <p:cNvSpPr>
            <a:spLocks noGrp="1"/>
          </p:cNvSpPr>
          <p:nvPr>
            <p:ph type="sldNum" sz="quarter" idx="5"/>
          </p:nvPr>
        </p:nvSpPr>
        <p:spPr/>
        <p:txBody>
          <a:bodyPr/>
          <a:lstStyle/>
          <a:p>
            <a:fld id="{3124E4D1-6C39-4332-B828-CC66F1A31184}" type="slidenum">
              <a:rPr lang="en-GB" smtClean="0"/>
              <a:t>8</a:t>
            </a:fld>
            <a:endParaRPr lang="en-GB"/>
          </a:p>
        </p:txBody>
      </p:sp>
    </p:spTree>
    <p:extLst>
      <p:ext uri="{BB962C8B-B14F-4D97-AF65-F5344CB8AC3E}">
        <p14:creationId xmlns:p14="http://schemas.microsoft.com/office/powerpoint/2010/main" val="24847564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03504" y="770467"/>
            <a:ext cx="10782300" cy="3352800"/>
          </a:xfrm>
        </p:spPr>
        <p:txBody>
          <a:bodyPr anchor="b">
            <a:noAutofit/>
          </a:bodyPr>
          <a:lstStyle>
            <a:lvl1pPr algn="l">
              <a:lnSpc>
                <a:spcPct val="80000"/>
              </a:lnSpc>
              <a:defRPr sz="8800" spc="-120" baseline="0">
                <a:solidFill>
                  <a:schemeClr val="tx1"/>
                </a:solidFill>
              </a:defRPr>
            </a:lvl1pPr>
          </a:lstStyle>
          <a:p>
            <a:r>
              <a:rPr lang="en-GB"/>
              <a:t>Click to edit Master title style</a:t>
            </a:r>
            <a:endParaRPr lang="en-US" dirty="0"/>
          </a:p>
        </p:txBody>
      </p:sp>
      <p:sp>
        <p:nvSpPr>
          <p:cNvPr id="3" name="Subtitle 2"/>
          <p:cNvSpPr>
            <a:spLocks noGrp="1"/>
          </p:cNvSpPr>
          <p:nvPr>
            <p:ph type="subTitle" idx="1"/>
          </p:nvPr>
        </p:nvSpPr>
        <p:spPr>
          <a:xfrm>
            <a:off x="667512" y="4206876"/>
            <a:ext cx="9228201" cy="1645920"/>
          </a:xfrm>
        </p:spPr>
        <p:txBody>
          <a:bodyPr>
            <a:normAutofit/>
          </a:bodyPr>
          <a:lstStyle>
            <a:lvl1pPr marL="0" indent="0" algn="l">
              <a:buNone/>
              <a:defRPr sz="3200">
                <a:solidFill>
                  <a:schemeClr val="tx1"/>
                </a:solidFill>
                <a:latin typeface="+mj-lt"/>
              </a:defRPr>
            </a:lvl1pPr>
            <a:lvl2pPr marL="457200" indent="0" algn="ctr">
              <a:buNone/>
              <a:defRPr sz="28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GB"/>
              <a:t>Click to edit Master subtitle style</a:t>
            </a:r>
            <a:endParaRPr lang="en-US" dirty="0"/>
          </a:p>
        </p:txBody>
      </p:sp>
      <p:sp>
        <p:nvSpPr>
          <p:cNvPr id="7" name="Date Placeholder 6"/>
          <p:cNvSpPr>
            <a:spLocks noGrp="1"/>
          </p:cNvSpPr>
          <p:nvPr>
            <p:ph type="dt" sz="half" idx="10"/>
          </p:nvPr>
        </p:nvSpPr>
        <p:spPr/>
        <p:txBody>
          <a:bodyPr/>
          <a:lstStyle/>
          <a:p>
            <a:fld id="{9353F9E9-C295-4B71-A8ED-879EC6299F8E}" type="datetimeFigureOut">
              <a:rPr lang="en-GB" smtClean="0"/>
              <a:t>11/10/2024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70F15B79-B46A-4AC0-8D09-661CC72F589E}" type="slidenum">
              <a:rPr lang="en-GB" smtClean="0"/>
              <a:t>‹#›</a:t>
            </a:fld>
            <a:endParaRPr lang="en-GB"/>
          </a:p>
        </p:txBody>
      </p:sp>
    </p:spTree>
    <p:extLst>
      <p:ext uri="{BB962C8B-B14F-4D97-AF65-F5344CB8AC3E}">
        <p14:creationId xmlns:p14="http://schemas.microsoft.com/office/powerpoint/2010/main" val="21186724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9353F9E9-C295-4B71-A8ED-879EC6299F8E}" type="datetimeFigureOut">
              <a:rPr lang="en-GB" smtClean="0"/>
              <a:t>11/10/2024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0F15B79-B46A-4AC0-8D09-661CC72F589E}" type="slidenum">
              <a:rPr lang="en-GB" smtClean="0"/>
              <a:t>‹#›</a:t>
            </a:fld>
            <a:endParaRPr lang="en-GB"/>
          </a:p>
        </p:txBody>
      </p:sp>
    </p:spTree>
    <p:extLst>
      <p:ext uri="{BB962C8B-B14F-4D97-AF65-F5344CB8AC3E}">
        <p14:creationId xmlns:p14="http://schemas.microsoft.com/office/powerpoint/2010/main" val="33846697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43950" y="695325"/>
            <a:ext cx="2628900" cy="4800600"/>
          </a:xfrm>
        </p:spPr>
        <p:txBody>
          <a:bodyPr vert="eaVert"/>
          <a:lstStyle/>
          <a:p>
            <a:r>
              <a:rPr lang="en-GB"/>
              <a:t>Click to edit Master title style</a:t>
            </a:r>
            <a:endParaRPr lang="en-US" dirty="0"/>
          </a:p>
        </p:txBody>
      </p:sp>
      <p:sp>
        <p:nvSpPr>
          <p:cNvPr id="3" name="Vertical Text Placeholder 2"/>
          <p:cNvSpPr>
            <a:spLocks noGrp="1"/>
          </p:cNvSpPr>
          <p:nvPr>
            <p:ph type="body" orient="vert" idx="1"/>
          </p:nvPr>
        </p:nvSpPr>
        <p:spPr>
          <a:xfrm>
            <a:off x="771525" y="714375"/>
            <a:ext cx="7734300" cy="5400675"/>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9353F9E9-C295-4B71-A8ED-879EC6299F8E}" type="datetimeFigureOut">
              <a:rPr lang="en-GB" smtClean="0"/>
              <a:t>11/10/2024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0F15B79-B46A-4AC0-8D09-661CC72F589E}" type="slidenum">
              <a:rPr lang="en-GB" smtClean="0"/>
              <a:t>‹#›</a:t>
            </a:fld>
            <a:endParaRPr lang="en-GB"/>
          </a:p>
        </p:txBody>
      </p:sp>
    </p:spTree>
    <p:extLst>
      <p:ext uri="{BB962C8B-B14F-4D97-AF65-F5344CB8AC3E}">
        <p14:creationId xmlns:p14="http://schemas.microsoft.com/office/powerpoint/2010/main" val="38753811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9353F9E9-C295-4B71-A8ED-879EC6299F8E}" type="datetimeFigureOut">
              <a:rPr lang="en-GB" smtClean="0"/>
              <a:t>11/10/2024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0F15B79-B46A-4AC0-8D09-661CC72F589E}" type="slidenum">
              <a:rPr lang="en-GB" smtClean="0"/>
              <a:t>‹#›</a:t>
            </a:fld>
            <a:endParaRPr lang="en-GB"/>
          </a:p>
        </p:txBody>
      </p:sp>
    </p:spTree>
    <p:extLst>
      <p:ext uri="{BB962C8B-B14F-4D97-AF65-F5344CB8AC3E}">
        <p14:creationId xmlns:p14="http://schemas.microsoft.com/office/powerpoint/2010/main" val="25153486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03504" y="767419"/>
            <a:ext cx="10780776" cy="3355848"/>
          </a:xfrm>
        </p:spPr>
        <p:txBody>
          <a:bodyPr anchor="b">
            <a:normAutofit/>
          </a:bodyPr>
          <a:lstStyle>
            <a:lvl1pPr>
              <a:lnSpc>
                <a:spcPct val="80000"/>
              </a:lnSpc>
              <a:defRPr sz="8800" b="0" baseline="0">
                <a:solidFill>
                  <a:schemeClr val="tx1"/>
                </a:solidFill>
              </a:defRPr>
            </a:lvl1pPr>
          </a:lstStyle>
          <a:p>
            <a:r>
              <a:rPr lang="en-GB"/>
              <a:t>Click to edit Master title style</a:t>
            </a:r>
            <a:endParaRPr lang="en-US" dirty="0"/>
          </a:p>
        </p:txBody>
      </p:sp>
      <p:sp>
        <p:nvSpPr>
          <p:cNvPr id="3" name="Text Placeholder 2"/>
          <p:cNvSpPr>
            <a:spLocks noGrp="1"/>
          </p:cNvSpPr>
          <p:nvPr>
            <p:ph type="body" idx="1"/>
          </p:nvPr>
        </p:nvSpPr>
        <p:spPr>
          <a:xfrm>
            <a:off x="667512" y="4204209"/>
            <a:ext cx="9226296" cy="1645920"/>
          </a:xfrm>
        </p:spPr>
        <p:txBody>
          <a:bodyPr anchor="t">
            <a:normAutofit/>
          </a:bodyPr>
          <a:lstStyle>
            <a:lvl1pPr marL="0" indent="0">
              <a:buNone/>
              <a:defRPr sz="3200">
                <a:solidFill>
                  <a:schemeClr val="tx1"/>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9353F9E9-C295-4B71-A8ED-879EC6299F8E}" type="datetimeFigureOut">
              <a:rPr lang="en-GB" smtClean="0"/>
              <a:t>11/10/2024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0F15B79-B46A-4AC0-8D09-661CC72F589E}" type="slidenum">
              <a:rPr lang="en-GB" smtClean="0"/>
              <a:t>‹#›</a:t>
            </a:fld>
            <a:endParaRPr lang="en-GB"/>
          </a:p>
        </p:txBody>
      </p:sp>
    </p:spTree>
    <p:extLst>
      <p:ext uri="{BB962C8B-B14F-4D97-AF65-F5344CB8AC3E}">
        <p14:creationId xmlns:p14="http://schemas.microsoft.com/office/powerpoint/2010/main" val="15134221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sz="half" idx="1"/>
          </p:nvPr>
        </p:nvSpPr>
        <p:spPr>
          <a:xfrm>
            <a:off x="676656" y="1998134"/>
            <a:ext cx="4663440" cy="376732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Content Placeholder 3"/>
          <p:cNvSpPr>
            <a:spLocks noGrp="1"/>
          </p:cNvSpPr>
          <p:nvPr>
            <p:ph sz="half" idx="2"/>
          </p:nvPr>
        </p:nvSpPr>
        <p:spPr>
          <a:xfrm>
            <a:off x="6011330" y="1998134"/>
            <a:ext cx="4663440" cy="376732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Date Placeholder 4"/>
          <p:cNvSpPr>
            <a:spLocks noGrp="1"/>
          </p:cNvSpPr>
          <p:nvPr>
            <p:ph type="dt" sz="half" idx="10"/>
          </p:nvPr>
        </p:nvSpPr>
        <p:spPr/>
        <p:txBody>
          <a:bodyPr/>
          <a:lstStyle/>
          <a:p>
            <a:fld id="{9353F9E9-C295-4B71-A8ED-879EC6299F8E}" type="datetimeFigureOut">
              <a:rPr lang="en-GB" smtClean="0"/>
              <a:t>11/10/2024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0F15B79-B46A-4AC0-8D09-661CC72F589E}" type="slidenum">
              <a:rPr lang="en-GB" smtClean="0"/>
              <a:t>‹#›</a:t>
            </a:fld>
            <a:endParaRPr lang="en-GB"/>
          </a:p>
        </p:txBody>
      </p:sp>
    </p:spTree>
    <p:extLst>
      <p:ext uri="{BB962C8B-B14F-4D97-AF65-F5344CB8AC3E}">
        <p14:creationId xmlns:p14="http://schemas.microsoft.com/office/powerpoint/2010/main" val="10067836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GB"/>
              <a:t>Click to edit Master title style</a:t>
            </a:r>
            <a:endParaRPr lang="en-US" dirty="0"/>
          </a:p>
        </p:txBody>
      </p:sp>
      <p:sp>
        <p:nvSpPr>
          <p:cNvPr id="3" name="Text Placeholder 2"/>
          <p:cNvSpPr>
            <a:spLocks noGrp="1"/>
          </p:cNvSpPr>
          <p:nvPr>
            <p:ph type="body" idx="1"/>
          </p:nvPr>
        </p:nvSpPr>
        <p:spPr>
          <a:xfrm>
            <a:off x="676656" y="2040467"/>
            <a:ext cx="4663440" cy="723400"/>
          </a:xfrm>
        </p:spPr>
        <p:txBody>
          <a:bodyPr anchor="ctr">
            <a:normAutofit/>
          </a:bodyPr>
          <a:lstStyle>
            <a:lvl1pPr marL="0" indent="0">
              <a:buNone/>
              <a:defRPr sz="2200" b="0" cap="all" baseline="0">
                <a:solidFill>
                  <a:schemeClr val="accent1"/>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676656" y="2753084"/>
            <a:ext cx="4663440" cy="32004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Text Placeholder 4"/>
          <p:cNvSpPr>
            <a:spLocks noGrp="1"/>
          </p:cNvSpPr>
          <p:nvPr>
            <p:ph type="body" sz="quarter" idx="3"/>
          </p:nvPr>
        </p:nvSpPr>
        <p:spPr>
          <a:xfrm>
            <a:off x="6007608" y="2038435"/>
            <a:ext cx="4663440" cy="722376"/>
          </a:xfrm>
        </p:spPr>
        <p:txBody>
          <a:bodyPr anchor="ctr">
            <a:normAutofit/>
          </a:bodyPr>
          <a:lstStyle>
            <a:lvl1pPr marL="0" indent="0">
              <a:buNone/>
              <a:defRPr sz="2200" b="0" cap="all" baseline="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6007608" y="2750990"/>
            <a:ext cx="4663440" cy="32004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7" name="Date Placeholder 6"/>
          <p:cNvSpPr>
            <a:spLocks noGrp="1"/>
          </p:cNvSpPr>
          <p:nvPr>
            <p:ph type="dt" sz="half" idx="10"/>
          </p:nvPr>
        </p:nvSpPr>
        <p:spPr/>
        <p:txBody>
          <a:bodyPr/>
          <a:lstStyle/>
          <a:p>
            <a:fld id="{9353F9E9-C295-4B71-A8ED-879EC6299F8E}" type="datetimeFigureOut">
              <a:rPr lang="en-GB" smtClean="0"/>
              <a:t>11/10/2024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70F15B79-B46A-4AC0-8D09-661CC72F589E}" type="slidenum">
              <a:rPr lang="en-GB" smtClean="0"/>
              <a:t>‹#›</a:t>
            </a:fld>
            <a:endParaRPr lang="en-GB"/>
          </a:p>
        </p:txBody>
      </p:sp>
    </p:spTree>
    <p:extLst>
      <p:ext uri="{BB962C8B-B14F-4D97-AF65-F5344CB8AC3E}">
        <p14:creationId xmlns:p14="http://schemas.microsoft.com/office/powerpoint/2010/main" val="24034271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GB"/>
              <a:t>Click to edit Master title style</a:t>
            </a:r>
            <a:endParaRPr lang="en-US" dirty="0"/>
          </a:p>
        </p:txBody>
      </p:sp>
      <p:sp>
        <p:nvSpPr>
          <p:cNvPr id="3" name="Date Placeholder 2"/>
          <p:cNvSpPr>
            <a:spLocks noGrp="1"/>
          </p:cNvSpPr>
          <p:nvPr>
            <p:ph type="dt" sz="half" idx="10"/>
          </p:nvPr>
        </p:nvSpPr>
        <p:spPr/>
        <p:txBody>
          <a:bodyPr/>
          <a:lstStyle/>
          <a:p>
            <a:fld id="{9353F9E9-C295-4B71-A8ED-879EC6299F8E}" type="datetimeFigureOut">
              <a:rPr lang="en-GB" smtClean="0"/>
              <a:t>11/10/2024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70F15B79-B46A-4AC0-8D09-661CC72F589E}" type="slidenum">
              <a:rPr lang="en-GB" smtClean="0"/>
              <a:t>‹#›</a:t>
            </a:fld>
            <a:endParaRPr lang="en-GB"/>
          </a:p>
        </p:txBody>
      </p:sp>
    </p:spTree>
    <p:extLst>
      <p:ext uri="{BB962C8B-B14F-4D97-AF65-F5344CB8AC3E}">
        <p14:creationId xmlns:p14="http://schemas.microsoft.com/office/powerpoint/2010/main" val="7626106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353F9E9-C295-4B71-A8ED-879EC6299F8E}" type="datetimeFigureOut">
              <a:rPr lang="en-GB" smtClean="0"/>
              <a:t>11/10/2024</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70F15B79-B46A-4AC0-8D09-661CC72F589E}" type="slidenum">
              <a:rPr lang="en-GB" smtClean="0"/>
              <a:t>‹#›</a:t>
            </a:fld>
            <a:endParaRPr lang="en-GB"/>
          </a:p>
        </p:txBody>
      </p:sp>
    </p:spTree>
    <p:extLst>
      <p:ext uri="{BB962C8B-B14F-4D97-AF65-F5344CB8AC3E}">
        <p14:creationId xmlns:p14="http://schemas.microsoft.com/office/powerpoint/2010/main" val="2327578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Rectangle 1"/>
          <p:cNvSpPr/>
          <p:nvPr/>
        </p:nvSpPr>
        <p:spPr>
          <a:xfrm>
            <a:off x="7620000" y="0"/>
            <a:ext cx="457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sp>
      <p:sp>
        <p:nvSpPr>
          <p:cNvPr id="9" name="Title 8"/>
          <p:cNvSpPr>
            <a:spLocks noGrp="1"/>
          </p:cNvSpPr>
          <p:nvPr>
            <p:ph type="title"/>
          </p:nvPr>
        </p:nvSpPr>
        <p:spPr>
          <a:xfrm>
            <a:off x="8261404" y="542282"/>
            <a:ext cx="3383280" cy="1920240"/>
          </a:xfrm>
        </p:spPr>
        <p:txBody>
          <a:bodyPr anchor="b">
            <a:noAutofit/>
          </a:bodyPr>
          <a:lstStyle>
            <a:lvl1pPr>
              <a:lnSpc>
                <a:spcPct val="85000"/>
              </a:lnSpc>
              <a:defRPr sz="4000">
                <a:solidFill>
                  <a:srgbClr val="FFFFFF"/>
                </a:solidFill>
              </a:defRPr>
            </a:lvl1pPr>
          </a:lstStyle>
          <a:p>
            <a:r>
              <a:rPr lang="en-GB"/>
              <a:t>Click to edit Master title style</a:t>
            </a:r>
            <a:endParaRPr lang="en-US" dirty="0"/>
          </a:p>
        </p:txBody>
      </p:sp>
      <p:sp>
        <p:nvSpPr>
          <p:cNvPr id="3" name="Content Placeholder 2"/>
          <p:cNvSpPr>
            <a:spLocks noGrp="1"/>
          </p:cNvSpPr>
          <p:nvPr>
            <p:ph idx="1"/>
          </p:nvPr>
        </p:nvSpPr>
        <p:spPr>
          <a:xfrm>
            <a:off x="762000" y="762000"/>
            <a:ext cx="6096000" cy="45720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Text Placeholder 3"/>
          <p:cNvSpPr>
            <a:spLocks noGrp="1"/>
          </p:cNvSpPr>
          <p:nvPr>
            <p:ph type="body" sz="half" idx="2"/>
          </p:nvPr>
        </p:nvSpPr>
        <p:spPr>
          <a:xfrm>
            <a:off x="8275982" y="2511813"/>
            <a:ext cx="3398520" cy="3126987"/>
          </a:xfrm>
        </p:spPr>
        <p:txBody>
          <a:bodyPr>
            <a:normAutofit/>
          </a:bodyPr>
          <a:lstStyle>
            <a:lvl1pPr marL="0" marR="0" indent="0" algn="l" defTabSz="914400" rtl="0" eaLnBrk="1" fontAlgn="auto" latinLnBrk="0" hangingPunct="1">
              <a:lnSpc>
                <a:spcPct val="100000"/>
              </a:lnSpc>
              <a:spcBef>
                <a:spcPts val="1200"/>
              </a:spcBef>
              <a:spcAft>
                <a:spcPts val="0"/>
              </a:spcAft>
              <a:buClrTx/>
              <a:buSzTx/>
              <a:buFontTx/>
              <a:buNone/>
              <a:tabLst/>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marR="0" lvl="0" indent="0" algn="l" defTabSz="914400" rtl="0" eaLnBrk="1" fontAlgn="auto" latinLnBrk="0" hangingPunct="1">
              <a:lnSpc>
                <a:spcPct val="100000"/>
              </a:lnSpc>
              <a:spcBef>
                <a:spcPts val="1400"/>
              </a:spcBef>
              <a:spcAft>
                <a:spcPts val="0"/>
              </a:spcAft>
              <a:buClrTx/>
              <a:buSzTx/>
              <a:buFontTx/>
              <a:buNone/>
              <a:tabLst/>
              <a:defRPr/>
            </a:pPr>
            <a:r>
              <a:rPr lang="en-GB"/>
              <a:t>Click to edit Master text styles</a:t>
            </a:r>
          </a:p>
        </p:txBody>
      </p:sp>
      <p:sp>
        <p:nvSpPr>
          <p:cNvPr id="5" name="Date Placeholder 4"/>
          <p:cNvSpPr>
            <a:spLocks noGrp="1"/>
          </p:cNvSpPr>
          <p:nvPr>
            <p:ph type="dt" sz="half" idx="10"/>
          </p:nvPr>
        </p:nvSpPr>
        <p:spPr/>
        <p:txBody>
          <a:bodyPr/>
          <a:lstStyle/>
          <a:p>
            <a:fld id="{9353F9E9-C295-4B71-A8ED-879EC6299F8E}" type="datetimeFigureOut">
              <a:rPr lang="en-GB" smtClean="0"/>
              <a:t>11/10/2024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lvl1pPr>
              <a:defRPr>
                <a:solidFill>
                  <a:srgbClr val="FFFFFF">
                    <a:alpha val="20000"/>
                  </a:srgbClr>
                </a:solidFill>
              </a:defRPr>
            </a:lvl1pPr>
          </a:lstStyle>
          <a:p>
            <a:fld id="{70F15B79-B46A-4AC0-8D09-661CC72F589E}" type="slidenum">
              <a:rPr lang="en-GB" smtClean="0"/>
              <a:t>‹#›</a:t>
            </a:fld>
            <a:endParaRPr lang="en-GB"/>
          </a:p>
        </p:txBody>
      </p:sp>
    </p:spTree>
    <p:extLst>
      <p:ext uri="{BB962C8B-B14F-4D97-AF65-F5344CB8AC3E}">
        <p14:creationId xmlns:p14="http://schemas.microsoft.com/office/powerpoint/2010/main" val="15272305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49224" y="5418667"/>
            <a:ext cx="10780776" cy="613283"/>
          </a:xfrm>
        </p:spPr>
        <p:txBody>
          <a:bodyPr anchor="b">
            <a:normAutofit/>
          </a:bodyPr>
          <a:lstStyle>
            <a:lvl1pPr>
              <a:defRPr sz="3200" b="0">
                <a:solidFill>
                  <a:schemeClr val="tx1"/>
                </a:solidFill>
              </a:defRPr>
            </a:lvl1pPr>
          </a:lstStyle>
          <a:p>
            <a:r>
              <a:rPr lang="en-GB"/>
              <a:t>Click to edit Master title style</a:t>
            </a:r>
            <a:endParaRPr lang="en-US" dirty="0"/>
          </a:p>
        </p:txBody>
      </p:sp>
      <p:sp>
        <p:nvSpPr>
          <p:cNvPr id="3" name="Picture Placeholder 2"/>
          <p:cNvSpPr>
            <a:spLocks noGrp="1" noChangeAspect="1"/>
          </p:cNvSpPr>
          <p:nvPr>
            <p:ph type="pic" idx="1"/>
          </p:nvPr>
        </p:nvSpPr>
        <p:spPr>
          <a:xfrm>
            <a:off x="0" y="0"/>
            <a:ext cx="12192000" cy="5330952"/>
          </a:xfrm>
          <a:solidFill>
            <a:schemeClr val="accent1">
              <a:lumMod val="20000"/>
              <a:lumOff val="80000"/>
            </a:schemeClr>
          </a:solidFill>
        </p:spPr>
        <p:txBody>
          <a:bodyPr anchor="t"/>
          <a:lstStyle>
            <a:lvl1pPr marL="0" indent="0" algn="ctr">
              <a:spcBef>
                <a:spcPts val="800"/>
              </a:spcBef>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GB"/>
              <a:t>Click icon to add picture</a:t>
            </a:r>
            <a:endParaRPr lang="en-US" dirty="0"/>
          </a:p>
        </p:txBody>
      </p:sp>
      <p:sp>
        <p:nvSpPr>
          <p:cNvPr id="4" name="Text Placeholder 3"/>
          <p:cNvSpPr>
            <a:spLocks noGrp="1"/>
          </p:cNvSpPr>
          <p:nvPr>
            <p:ph type="body" sz="half" idx="2"/>
          </p:nvPr>
        </p:nvSpPr>
        <p:spPr>
          <a:xfrm>
            <a:off x="676656" y="5909735"/>
            <a:ext cx="9229344" cy="533400"/>
          </a:xfrm>
        </p:spPr>
        <p:txBody>
          <a:bodyPr>
            <a:normAutofit/>
          </a:bodyPr>
          <a:lstStyle>
            <a:lvl1pPr marL="0" indent="0">
              <a:lnSpc>
                <a:spcPct val="90000"/>
              </a:lnSpc>
              <a:buNone/>
              <a:defRPr sz="14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9" name="Date Placeholder 8"/>
          <p:cNvSpPr>
            <a:spLocks noGrp="1"/>
          </p:cNvSpPr>
          <p:nvPr>
            <p:ph type="dt" sz="half" idx="10"/>
          </p:nvPr>
        </p:nvSpPr>
        <p:spPr/>
        <p:txBody>
          <a:bodyPr/>
          <a:lstStyle/>
          <a:p>
            <a:fld id="{9353F9E9-C295-4B71-A8ED-879EC6299F8E}" type="datetimeFigureOut">
              <a:rPr lang="en-GB" smtClean="0"/>
              <a:t>11/10/2024</a:t>
            </a:fld>
            <a:endParaRPr lang="en-GB"/>
          </a:p>
        </p:txBody>
      </p:sp>
      <p:sp>
        <p:nvSpPr>
          <p:cNvPr id="10" name="Footer Placeholder 9"/>
          <p:cNvSpPr>
            <a:spLocks noGrp="1"/>
          </p:cNvSpPr>
          <p:nvPr>
            <p:ph type="ftr" sz="quarter" idx="11"/>
          </p:nvPr>
        </p:nvSpPr>
        <p:spPr/>
        <p:txBody>
          <a:bodyPr/>
          <a:lstStyle/>
          <a:p>
            <a:endParaRPr lang="en-US" dirty="0"/>
          </a:p>
        </p:txBody>
      </p:sp>
      <p:sp>
        <p:nvSpPr>
          <p:cNvPr id="11" name="Slide Number Placeholder 10"/>
          <p:cNvSpPr>
            <a:spLocks noGrp="1"/>
          </p:cNvSpPr>
          <p:nvPr>
            <p:ph type="sldNum" sz="quarter" idx="12"/>
          </p:nvPr>
        </p:nvSpPr>
        <p:spPr/>
        <p:txBody>
          <a:bodyPr/>
          <a:lstStyle/>
          <a:p>
            <a:fld id="{70F15B79-B46A-4AC0-8D09-661CC72F589E}" type="slidenum">
              <a:rPr lang="en-GB" smtClean="0"/>
              <a:t>‹#›</a:t>
            </a:fld>
            <a:endParaRPr lang="en-GB"/>
          </a:p>
        </p:txBody>
      </p:sp>
    </p:spTree>
    <p:extLst>
      <p:ext uri="{BB962C8B-B14F-4D97-AF65-F5344CB8AC3E}">
        <p14:creationId xmlns:p14="http://schemas.microsoft.com/office/powerpoint/2010/main" val="24077290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57224" y="499533"/>
            <a:ext cx="10772775" cy="1658198"/>
          </a:xfrm>
          <a:prstGeom prst="rect">
            <a:avLst/>
          </a:prstGeom>
        </p:spPr>
        <p:txBody>
          <a:bodyPr vert="horz" lIns="91440" tIns="45720" rIns="91440" bIns="45720" rtlCol="0" anchor="ctr">
            <a:normAutofit/>
          </a:bodyPr>
          <a:lstStyle/>
          <a:p>
            <a:r>
              <a:rPr lang="en-GB"/>
              <a:t>Click to edit Master title style</a:t>
            </a:r>
            <a:endParaRPr lang="en-US" dirty="0"/>
          </a:p>
        </p:txBody>
      </p:sp>
      <p:sp>
        <p:nvSpPr>
          <p:cNvPr id="3" name="Text Placeholder 2"/>
          <p:cNvSpPr>
            <a:spLocks noGrp="1"/>
          </p:cNvSpPr>
          <p:nvPr>
            <p:ph type="body" idx="1"/>
          </p:nvPr>
        </p:nvSpPr>
        <p:spPr>
          <a:xfrm>
            <a:off x="676656" y="2011680"/>
            <a:ext cx="10753725" cy="3766185"/>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2"/>
          </p:nvPr>
        </p:nvSpPr>
        <p:spPr>
          <a:xfrm>
            <a:off x="685800" y="6412447"/>
            <a:ext cx="4114800" cy="228600"/>
          </a:xfrm>
          <a:prstGeom prst="rect">
            <a:avLst/>
          </a:prstGeom>
        </p:spPr>
        <p:txBody>
          <a:bodyPr vert="horz" lIns="91440" tIns="45720" rIns="91440" bIns="45720" rtlCol="0" anchor="ctr"/>
          <a:lstStyle>
            <a:lvl1pPr algn="l">
              <a:defRPr sz="950">
                <a:solidFill>
                  <a:schemeClr val="tx1">
                    <a:alpha val="80000"/>
                  </a:schemeClr>
                </a:solidFill>
              </a:defRPr>
            </a:lvl1pPr>
          </a:lstStyle>
          <a:p>
            <a:fld id="{9353F9E9-C295-4B71-A8ED-879EC6299F8E}" type="datetimeFigureOut">
              <a:rPr lang="en-GB" smtClean="0"/>
              <a:t>11/10/2024</a:t>
            </a:fld>
            <a:endParaRPr lang="en-GB"/>
          </a:p>
        </p:txBody>
      </p:sp>
      <p:sp>
        <p:nvSpPr>
          <p:cNvPr id="5" name="Footer Placeholder 4"/>
          <p:cNvSpPr>
            <a:spLocks noGrp="1"/>
          </p:cNvSpPr>
          <p:nvPr>
            <p:ph type="ftr" sz="quarter" idx="3"/>
          </p:nvPr>
        </p:nvSpPr>
        <p:spPr>
          <a:xfrm>
            <a:off x="685800" y="6554697"/>
            <a:ext cx="5029200" cy="228600"/>
          </a:xfrm>
          <a:prstGeom prst="rect">
            <a:avLst/>
          </a:prstGeom>
        </p:spPr>
        <p:txBody>
          <a:bodyPr vert="horz" lIns="91440" tIns="45720" rIns="91440" bIns="45720" rtlCol="0" anchor="ctr"/>
          <a:lstStyle>
            <a:lvl1pPr algn="l">
              <a:defRPr sz="950" cap="all" baseline="0">
                <a:solidFill>
                  <a:schemeClr val="tx1">
                    <a:alpha val="80000"/>
                  </a:schemeClr>
                </a:solidFill>
              </a:defRPr>
            </a:lvl1pPr>
          </a:lstStyle>
          <a:p>
            <a:endParaRPr lang="en-GB"/>
          </a:p>
        </p:txBody>
      </p:sp>
      <p:sp>
        <p:nvSpPr>
          <p:cNvPr id="6" name="Slide Number Placeholder 5"/>
          <p:cNvSpPr>
            <a:spLocks noGrp="1"/>
          </p:cNvSpPr>
          <p:nvPr>
            <p:ph type="sldNum" sz="quarter" idx="4"/>
          </p:nvPr>
        </p:nvSpPr>
        <p:spPr>
          <a:xfrm>
            <a:off x="8763926" y="5876412"/>
            <a:ext cx="2926080" cy="1397039"/>
          </a:xfrm>
          <a:prstGeom prst="rect">
            <a:avLst/>
          </a:prstGeom>
        </p:spPr>
        <p:txBody>
          <a:bodyPr vert="horz" lIns="91440" tIns="45720" rIns="91440" bIns="45720" rtlCol="0" anchor="b"/>
          <a:lstStyle>
            <a:lvl1pPr algn="r">
              <a:defRPr sz="10300" b="0">
                <a:ln>
                  <a:noFill/>
                </a:ln>
                <a:solidFill>
                  <a:schemeClr val="tx1">
                    <a:alpha val="20000"/>
                  </a:schemeClr>
                </a:solidFill>
                <a:latin typeface="+mj-lt"/>
              </a:defRPr>
            </a:lvl1pPr>
          </a:lstStyle>
          <a:p>
            <a:fld id="{70F15B79-B46A-4AC0-8D09-661CC72F589E}" type="slidenum">
              <a:rPr lang="en-GB" smtClean="0"/>
              <a:t>‹#›</a:t>
            </a:fld>
            <a:endParaRPr lang="en-GB"/>
          </a:p>
        </p:txBody>
      </p:sp>
    </p:spTree>
    <p:extLst>
      <p:ext uri="{BB962C8B-B14F-4D97-AF65-F5344CB8AC3E}">
        <p14:creationId xmlns:p14="http://schemas.microsoft.com/office/powerpoint/2010/main" val="2595609306"/>
      </p:ext>
    </p:extLst>
  </p:cSld>
  <p:clrMap bg1="dk1" tx1="lt1" bg2="dk2" tx2="lt2" accent1="accent1" accent2="accent2" accent3="accent3" accent4="accent4" accent5="accent5" accent6="accent6" hlink="hlink" folHlink="folHlink"/>
  <p:sldLayoutIdLst>
    <p:sldLayoutId id="2147483775" r:id="rId1"/>
    <p:sldLayoutId id="2147483776" r:id="rId2"/>
    <p:sldLayoutId id="2147483777" r:id="rId3"/>
    <p:sldLayoutId id="2147483778" r:id="rId4"/>
    <p:sldLayoutId id="2147483779" r:id="rId5"/>
    <p:sldLayoutId id="2147483780" r:id="rId6"/>
    <p:sldLayoutId id="2147483781" r:id="rId7"/>
    <p:sldLayoutId id="2147483782" r:id="rId8"/>
    <p:sldLayoutId id="2147483783" r:id="rId9"/>
    <p:sldLayoutId id="2147483784" r:id="rId10"/>
    <p:sldLayoutId id="2147483785" r:id="rId11"/>
  </p:sldLayoutIdLst>
  <p:txStyles>
    <p:titleStyle>
      <a:lvl1pPr algn="l" defTabSz="914400" rtl="0" eaLnBrk="1" latinLnBrk="0" hangingPunct="1">
        <a:lnSpc>
          <a:spcPct val="85000"/>
        </a:lnSpc>
        <a:spcBef>
          <a:spcPct val="0"/>
        </a:spcBef>
        <a:buNone/>
        <a:defRPr sz="5400" kern="1200" spc="-12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85000"/>
        </a:lnSpc>
        <a:spcBef>
          <a:spcPts val="1300"/>
        </a:spcBef>
        <a:buFont typeface="Arial" pitchFamily="34" charset="0"/>
        <a:buChar char=" "/>
        <a:defRPr sz="2400" kern="1200">
          <a:solidFill>
            <a:schemeClr val="accent1"/>
          </a:solidFill>
          <a:latin typeface="+mn-lt"/>
          <a:ea typeface="+mn-ea"/>
          <a:cs typeface="+mn-cs"/>
        </a:defRPr>
      </a:lvl1pPr>
      <a:lvl2pPr marL="347472" indent="-342900" algn="l" defTabSz="914400" rtl="0" eaLnBrk="1" latinLnBrk="0" hangingPunct="1">
        <a:lnSpc>
          <a:spcPct val="85000"/>
        </a:lnSpc>
        <a:spcBef>
          <a:spcPts val="600"/>
        </a:spcBef>
        <a:buFont typeface="Arial" pitchFamily="34" charset="0"/>
        <a:buChar char=" "/>
        <a:defRPr sz="2400" kern="1200">
          <a:solidFill>
            <a:schemeClr val="tx1">
              <a:lumMod val="75000"/>
              <a:lumOff val="25000"/>
            </a:schemeClr>
          </a:solidFill>
          <a:latin typeface="+mn-lt"/>
          <a:ea typeface="+mn-ea"/>
          <a:cs typeface="+mn-cs"/>
        </a:defRPr>
      </a:lvl2pPr>
      <a:lvl3pPr marL="548640" indent="-548640" algn="l" defTabSz="914400" rtl="0" eaLnBrk="1" latinLnBrk="0" hangingPunct="1">
        <a:lnSpc>
          <a:spcPct val="85000"/>
        </a:lnSpc>
        <a:spcBef>
          <a:spcPts val="600"/>
        </a:spcBef>
        <a:buFont typeface="Arial" pitchFamily="34" charset="0"/>
        <a:buChar char=" "/>
        <a:defRPr sz="2000" i="1" kern="1200">
          <a:solidFill>
            <a:schemeClr val="tx1">
              <a:lumMod val="65000"/>
              <a:lumOff val="35000"/>
            </a:schemeClr>
          </a:solidFill>
          <a:latin typeface="+mn-lt"/>
          <a:ea typeface="+mn-ea"/>
          <a:cs typeface="+mn-cs"/>
        </a:defRPr>
      </a:lvl3pPr>
      <a:lvl4pPr marL="822960" indent="-822960" algn="l" defTabSz="914400" rtl="0" eaLnBrk="1" latinLnBrk="0" hangingPunct="1">
        <a:lnSpc>
          <a:spcPct val="85000"/>
        </a:lnSpc>
        <a:spcBef>
          <a:spcPts val="600"/>
        </a:spcBef>
        <a:buFont typeface="Arial" pitchFamily="34" charset="0"/>
        <a:buChar char=" "/>
        <a:defRPr sz="1800" kern="1200">
          <a:solidFill>
            <a:schemeClr val="tx1">
              <a:lumMod val="65000"/>
              <a:lumOff val="35000"/>
            </a:schemeClr>
          </a:solidFill>
          <a:latin typeface="+mn-lt"/>
          <a:ea typeface="+mn-ea"/>
          <a:cs typeface="+mn-cs"/>
        </a:defRPr>
      </a:lvl4pPr>
      <a:lvl5pPr marL="1097280" indent="-1097280" algn="l" defTabSz="914400" rtl="0" eaLnBrk="1" latinLnBrk="0" hangingPunct="1">
        <a:lnSpc>
          <a:spcPct val="85000"/>
        </a:lnSpc>
        <a:spcBef>
          <a:spcPts val="600"/>
        </a:spcBef>
        <a:buFont typeface="Arial" pitchFamily="34" charset="0"/>
        <a:buChar char=" "/>
        <a:defRPr sz="1800" kern="1200">
          <a:solidFill>
            <a:schemeClr val="tx1">
              <a:lumMod val="65000"/>
              <a:lumOff val="35000"/>
            </a:schemeClr>
          </a:solidFill>
          <a:latin typeface="+mn-lt"/>
          <a:ea typeface="+mn-ea"/>
          <a:cs typeface="+mn-cs"/>
        </a:defRPr>
      </a:lvl5pPr>
      <a:lvl6pPr marL="1200000" indent="-228600" algn="l" defTabSz="914400" rtl="0" eaLnBrk="1" latinLnBrk="0" hangingPunct="1">
        <a:lnSpc>
          <a:spcPct val="85000"/>
        </a:lnSpc>
        <a:spcBef>
          <a:spcPts val="600"/>
        </a:spcBef>
        <a:buFont typeface="Arial" pitchFamily="34" charset="0"/>
        <a:buChar char=" "/>
        <a:defRPr sz="1800" kern="1200">
          <a:solidFill>
            <a:schemeClr val="tx1">
              <a:lumMod val="65000"/>
              <a:lumOff val="35000"/>
            </a:schemeClr>
          </a:solidFill>
          <a:latin typeface="+mn-lt"/>
          <a:ea typeface="+mn-ea"/>
          <a:cs typeface="+mn-cs"/>
        </a:defRPr>
      </a:lvl6pPr>
      <a:lvl7pPr marL="1400000" indent="-228600" algn="l" defTabSz="914400" rtl="0" eaLnBrk="1" latinLnBrk="0" hangingPunct="1">
        <a:lnSpc>
          <a:spcPct val="85000"/>
        </a:lnSpc>
        <a:spcBef>
          <a:spcPts val="600"/>
        </a:spcBef>
        <a:buFont typeface="Arial" pitchFamily="34" charset="0"/>
        <a:buChar char=" "/>
        <a:defRPr sz="1800" kern="1200">
          <a:solidFill>
            <a:schemeClr val="tx1">
              <a:lumMod val="65000"/>
              <a:lumOff val="35000"/>
            </a:schemeClr>
          </a:solidFill>
          <a:latin typeface="+mn-lt"/>
          <a:ea typeface="+mn-ea"/>
          <a:cs typeface="+mn-cs"/>
        </a:defRPr>
      </a:lvl7pPr>
      <a:lvl8pPr marL="1600000" indent="-228600" algn="l" defTabSz="914400" rtl="0" eaLnBrk="1" latinLnBrk="0" hangingPunct="1">
        <a:lnSpc>
          <a:spcPct val="85000"/>
        </a:lnSpc>
        <a:spcBef>
          <a:spcPts val="600"/>
        </a:spcBef>
        <a:buFont typeface="Arial" pitchFamily="34" charset="0"/>
        <a:buChar char=" "/>
        <a:defRPr sz="1800" kern="1200">
          <a:solidFill>
            <a:schemeClr val="tx1">
              <a:lumMod val="65000"/>
              <a:lumOff val="35000"/>
            </a:schemeClr>
          </a:solidFill>
          <a:latin typeface="+mn-lt"/>
          <a:ea typeface="+mn-ea"/>
          <a:cs typeface="+mn-cs"/>
        </a:defRPr>
      </a:lvl8pPr>
      <a:lvl9pPr marL="1800000" indent="-228600" algn="l" defTabSz="914400" rtl="0" eaLnBrk="1" latinLnBrk="0" hangingPunct="1">
        <a:lnSpc>
          <a:spcPct val="85000"/>
        </a:lnSpc>
        <a:spcBef>
          <a:spcPts val="600"/>
        </a:spcBef>
        <a:buFont typeface="Arial" pitchFamily="34" charset="0"/>
        <a:buChar char=" "/>
        <a:defRPr sz="1800" kern="120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best-prod-uks-wpp-site.azurewebsites.net/"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8" Type="http://schemas.microsoft.com/office/2007/relationships/diagramDrawing" Target="../diagrams/drawing1.xml"/><Relationship Id="rId3" Type="http://schemas.openxmlformats.org/officeDocument/2006/relationships/notesSlide" Target="../notesSlides/notesSlide2.xml"/><Relationship Id="rId7" Type="http://schemas.openxmlformats.org/officeDocument/2006/relationships/diagramColors" Target="../diagrams/colors1.xml"/><Relationship Id="rId2" Type="http://schemas.openxmlformats.org/officeDocument/2006/relationships/slideLayout" Target="../slideLayouts/slideLayout2.xml"/><Relationship Id="rId1" Type="http://schemas.openxmlformats.org/officeDocument/2006/relationships/themeOverride" Target="../theme/themeOverride1.xml"/><Relationship Id="rId6" Type="http://schemas.openxmlformats.org/officeDocument/2006/relationships/diagramQuickStyle" Target="../diagrams/quickStyle1.xml"/><Relationship Id="rId5" Type="http://schemas.openxmlformats.org/officeDocument/2006/relationships/diagramLayout" Target="../diagrams/layout1.xml"/><Relationship Id="rId4" Type="http://schemas.openxmlformats.org/officeDocument/2006/relationships/diagramData" Target="../diagrams/data1.xml"/></Relationships>
</file>

<file path=ppt/slides/_rels/slide3.xml.rels><?xml version="1.0" encoding="UTF-8" standalone="yes"?>
<Relationships xmlns="http://schemas.openxmlformats.org/package/2006/relationships"><Relationship Id="rId8" Type="http://schemas.microsoft.com/office/2007/relationships/diagramDrawing" Target="../diagrams/drawing2.xml"/><Relationship Id="rId3" Type="http://schemas.openxmlformats.org/officeDocument/2006/relationships/notesSlide" Target="../notesSlides/notesSlide3.xml"/><Relationship Id="rId7" Type="http://schemas.openxmlformats.org/officeDocument/2006/relationships/diagramColors" Target="../diagrams/colors2.xml"/><Relationship Id="rId2" Type="http://schemas.openxmlformats.org/officeDocument/2006/relationships/slideLayout" Target="../slideLayouts/slideLayout1.xml"/><Relationship Id="rId1" Type="http://schemas.openxmlformats.org/officeDocument/2006/relationships/themeOverride" Target="../theme/themeOverride2.xml"/><Relationship Id="rId6" Type="http://schemas.openxmlformats.org/officeDocument/2006/relationships/diagramQuickStyle" Target="../diagrams/quickStyle2.xml"/><Relationship Id="rId5" Type="http://schemas.openxmlformats.org/officeDocument/2006/relationships/diagramLayout" Target="../diagrams/layout2.xml"/><Relationship Id="rId4" Type="http://schemas.openxmlformats.org/officeDocument/2006/relationships/diagramData" Target="../diagrams/data2.xml"/></Relationships>
</file>

<file path=ppt/slides/_rels/slide4.xml.rels><?xml version="1.0" encoding="UTF-8" standalone="yes"?>
<Relationships xmlns="http://schemas.openxmlformats.org/package/2006/relationships"><Relationship Id="rId8" Type="http://schemas.microsoft.com/office/2007/relationships/diagramDrawing" Target="../diagrams/drawing3.xml"/><Relationship Id="rId13" Type="http://schemas.microsoft.com/office/2007/relationships/diagramDrawing" Target="../diagrams/drawing4.xml"/><Relationship Id="rId18" Type="http://schemas.microsoft.com/office/2007/relationships/diagramDrawing" Target="../diagrams/drawing5.xml"/><Relationship Id="rId3" Type="http://schemas.openxmlformats.org/officeDocument/2006/relationships/notesSlide" Target="../notesSlides/notesSlide4.xml"/><Relationship Id="rId21" Type="http://schemas.openxmlformats.org/officeDocument/2006/relationships/diagramQuickStyle" Target="../diagrams/quickStyle6.xml"/><Relationship Id="rId7" Type="http://schemas.openxmlformats.org/officeDocument/2006/relationships/diagramColors" Target="../diagrams/colors3.xml"/><Relationship Id="rId12" Type="http://schemas.openxmlformats.org/officeDocument/2006/relationships/diagramColors" Target="../diagrams/colors4.xml"/><Relationship Id="rId17" Type="http://schemas.openxmlformats.org/officeDocument/2006/relationships/diagramColors" Target="../diagrams/colors5.xml"/><Relationship Id="rId2" Type="http://schemas.openxmlformats.org/officeDocument/2006/relationships/slideLayout" Target="../slideLayouts/slideLayout1.xml"/><Relationship Id="rId16" Type="http://schemas.openxmlformats.org/officeDocument/2006/relationships/diagramQuickStyle" Target="../diagrams/quickStyle5.xml"/><Relationship Id="rId20" Type="http://schemas.openxmlformats.org/officeDocument/2006/relationships/diagramLayout" Target="../diagrams/layout6.xml"/><Relationship Id="rId1" Type="http://schemas.openxmlformats.org/officeDocument/2006/relationships/themeOverride" Target="../theme/themeOverride3.xml"/><Relationship Id="rId6" Type="http://schemas.openxmlformats.org/officeDocument/2006/relationships/diagramQuickStyle" Target="../diagrams/quickStyle3.xml"/><Relationship Id="rId11" Type="http://schemas.openxmlformats.org/officeDocument/2006/relationships/diagramQuickStyle" Target="../diagrams/quickStyle4.xml"/><Relationship Id="rId5" Type="http://schemas.openxmlformats.org/officeDocument/2006/relationships/diagramLayout" Target="../diagrams/layout3.xml"/><Relationship Id="rId15" Type="http://schemas.openxmlformats.org/officeDocument/2006/relationships/diagramLayout" Target="../diagrams/layout5.xml"/><Relationship Id="rId23" Type="http://schemas.microsoft.com/office/2007/relationships/diagramDrawing" Target="../diagrams/drawing6.xml"/><Relationship Id="rId10" Type="http://schemas.openxmlformats.org/officeDocument/2006/relationships/diagramLayout" Target="../diagrams/layout4.xml"/><Relationship Id="rId19" Type="http://schemas.openxmlformats.org/officeDocument/2006/relationships/diagramData" Target="../diagrams/data6.xml"/><Relationship Id="rId4" Type="http://schemas.openxmlformats.org/officeDocument/2006/relationships/diagramData" Target="../diagrams/data3.xml"/><Relationship Id="rId9" Type="http://schemas.openxmlformats.org/officeDocument/2006/relationships/diagramData" Target="../diagrams/data4.xml"/><Relationship Id="rId14" Type="http://schemas.openxmlformats.org/officeDocument/2006/relationships/diagramData" Target="../diagrams/data5.xml"/><Relationship Id="rId22" Type="http://schemas.openxmlformats.org/officeDocument/2006/relationships/diagramColors" Target="../diagrams/colors6.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notesSlide" Target="../notesSlides/notesSlide5.xml"/><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6.xml"/><Relationship Id="rId1" Type="http://schemas.openxmlformats.org/officeDocument/2006/relationships/slideLayout" Target="../slideLayouts/slideLayout1.xml"/><Relationship Id="rId6" Type="http://schemas.openxmlformats.org/officeDocument/2006/relationships/image" Target="../media/image10.png"/><Relationship Id="rId5" Type="http://schemas.openxmlformats.org/officeDocument/2006/relationships/image" Target="../media/image9.png"/><Relationship Id="rId4" Type="http://schemas.openxmlformats.org/officeDocument/2006/relationships/image" Target="../media/image8.png"/></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1.xml"/><Relationship Id="rId1" Type="http://schemas.openxmlformats.org/officeDocument/2006/relationships/themeOverride" Target="../theme/themeOverride4.xml"/><Relationship Id="rId6" Type="http://schemas.openxmlformats.org/officeDocument/2006/relationships/image" Target="../media/image12.png"/><Relationship Id="rId5" Type="http://schemas.openxmlformats.org/officeDocument/2006/relationships/image" Target="../media/image11.png"/><Relationship Id="rId4" Type="http://schemas.openxmlformats.org/officeDocument/2006/relationships/image" Target="../media/image3.png"/></Relationships>
</file>

<file path=ppt/slides/_rels/slide8.xml.rels><?xml version="1.0" encoding="UTF-8" standalone="yes"?>
<Relationships xmlns="http://schemas.openxmlformats.org/package/2006/relationships"><Relationship Id="rId8" Type="http://schemas.openxmlformats.org/officeDocument/2006/relationships/image" Target="../media/image15.png"/><Relationship Id="rId3" Type="http://schemas.openxmlformats.org/officeDocument/2006/relationships/hyperlink" Target="https://forms.office.com/e/b93hdiXCt8" TargetMode="External"/><Relationship Id="rId7" Type="http://schemas.openxmlformats.org/officeDocument/2006/relationships/image" Target="../media/image14.png"/><Relationship Id="rId2" Type="http://schemas.openxmlformats.org/officeDocument/2006/relationships/notesSlide" Target="../notesSlides/notesSlide8.xml"/><Relationship Id="rId1" Type="http://schemas.openxmlformats.org/officeDocument/2006/relationships/slideLayout" Target="../slideLayouts/slideLayout1.xml"/><Relationship Id="rId6" Type="http://schemas.openxmlformats.org/officeDocument/2006/relationships/image" Target="../media/image13.png"/><Relationship Id="rId11" Type="http://schemas.openxmlformats.org/officeDocument/2006/relationships/image" Target="../media/image18.svg"/><Relationship Id="rId5" Type="http://schemas.openxmlformats.org/officeDocument/2006/relationships/hyperlink" Target="https://best-prod-uks-wpp-site.azurewebsites.net/" TargetMode="External"/><Relationship Id="rId10" Type="http://schemas.openxmlformats.org/officeDocument/2006/relationships/image" Target="../media/image17.png"/><Relationship Id="rId4" Type="http://schemas.openxmlformats.org/officeDocument/2006/relationships/hyperlink" Target="mailto:Emma.smith407@nhs.net" TargetMode="External"/><Relationship Id="rId9" Type="http://schemas.openxmlformats.org/officeDocument/2006/relationships/image" Target="../media/image16.sv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D9F5FF"/>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5E53E6-AEA0-3CE7-0636-C55172098B2B}"/>
              </a:ext>
            </a:extLst>
          </p:cNvPr>
          <p:cNvSpPr>
            <a:spLocks noGrp="1"/>
          </p:cNvSpPr>
          <p:nvPr>
            <p:ph type="ctrTitle"/>
          </p:nvPr>
        </p:nvSpPr>
        <p:spPr>
          <a:xfrm>
            <a:off x="409744" y="-3757"/>
            <a:ext cx="10782300" cy="1276158"/>
          </a:xfrm>
        </p:spPr>
        <p:txBody>
          <a:bodyPr/>
          <a:lstStyle/>
          <a:p>
            <a:r>
              <a:rPr lang="en-GB" sz="6000" dirty="0">
                <a:solidFill>
                  <a:srgbClr val="00B0F0"/>
                </a:solidFill>
                <a:latin typeface="ADLaM Display"/>
                <a:cs typeface="Calibri Light"/>
              </a:rPr>
              <a:t>BEST Portal</a:t>
            </a:r>
          </a:p>
        </p:txBody>
      </p:sp>
      <p:sp>
        <p:nvSpPr>
          <p:cNvPr id="3" name="Subtitle 2">
            <a:extLst>
              <a:ext uri="{FF2B5EF4-FFF2-40B4-BE49-F238E27FC236}">
                <a16:creationId xmlns:a16="http://schemas.microsoft.com/office/drawing/2014/main" id="{5D7B35E0-7DFC-74C1-D345-5800170D9F4F}"/>
              </a:ext>
            </a:extLst>
          </p:cNvPr>
          <p:cNvSpPr>
            <a:spLocks noGrp="1"/>
          </p:cNvSpPr>
          <p:nvPr>
            <p:ph type="subTitle" idx="1"/>
          </p:nvPr>
        </p:nvSpPr>
        <p:spPr>
          <a:xfrm>
            <a:off x="409744" y="1475419"/>
            <a:ext cx="11302644" cy="1645920"/>
          </a:xfrm>
        </p:spPr>
        <p:txBody>
          <a:bodyPr>
            <a:normAutofit/>
          </a:bodyPr>
          <a:lstStyle/>
          <a:p>
            <a:endParaRPr lang="en-GB" sz="2000" dirty="0">
              <a:solidFill>
                <a:schemeClr val="bg1"/>
              </a:solidFill>
              <a:latin typeface="Arial" panose="020B0604020202020204" pitchFamily="34" charset="0"/>
              <a:cs typeface="Arial" panose="020B0604020202020204" pitchFamily="34" charset="0"/>
            </a:endParaRPr>
          </a:p>
          <a:p>
            <a:endParaRPr lang="en-GB" sz="2000" dirty="0">
              <a:solidFill>
                <a:schemeClr val="bg1"/>
              </a:solidFill>
              <a:latin typeface="Arial" panose="020B0604020202020204" pitchFamily="34" charset="0"/>
              <a:cs typeface="Arial" panose="020B0604020202020204" pitchFamily="34" charset="0"/>
            </a:endParaRPr>
          </a:p>
          <a:p>
            <a:endParaRPr lang="en-GB" sz="2000" dirty="0">
              <a:solidFill>
                <a:schemeClr val="bg1"/>
              </a:solidFill>
              <a:latin typeface="Arial" panose="020B0604020202020204" pitchFamily="34" charset="0"/>
              <a:cs typeface="Arial" panose="020B0604020202020204" pitchFamily="34" charset="0"/>
            </a:endParaRPr>
          </a:p>
        </p:txBody>
      </p:sp>
      <p:sp>
        <p:nvSpPr>
          <p:cNvPr id="5" name="TextBox 4">
            <a:extLst>
              <a:ext uri="{FF2B5EF4-FFF2-40B4-BE49-F238E27FC236}">
                <a16:creationId xmlns:a16="http://schemas.microsoft.com/office/drawing/2014/main" id="{245A7B1E-0FDD-57BF-2A7A-7DB341D1B84E}"/>
              </a:ext>
            </a:extLst>
          </p:cNvPr>
          <p:cNvSpPr txBox="1"/>
          <p:nvPr/>
        </p:nvSpPr>
        <p:spPr>
          <a:xfrm>
            <a:off x="9381173" y="634322"/>
            <a:ext cx="2643187" cy="369332"/>
          </a:xfrm>
          <a:prstGeom prst="rect">
            <a:avLst/>
          </a:prstGeom>
          <a:noFill/>
        </p:spPr>
        <p:txBody>
          <a:bodyPr wrap="square">
            <a:spAutoFit/>
          </a:bodyPr>
          <a:lstStyle/>
          <a:p>
            <a:r>
              <a:rPr lang="en-GB" dirty="0">
                <a:hlinkClick r:id="rId3"/>
              </a:rPr>
              <a:t>best.barnsleyccg.nhs.uk</a:t>
            </a:r>
            <a:endParaRPr lang="en-GB" dirty="0"/>
          </a:p>
        </p:txBody>
      </p:sp>
      <p:pic>
        <p:nvPicPr>
          <p:cNvPr id="7" name="Picture 6">
            <a:extLst>
              <a:ext uri="{FF2B5EF4-FFF2-40B4-BE49-F238E27FC236}">
                <a16:creationId xmlns:a16="http://schemas.microsoft.com/office/drawing/2014/main" id="{5A7D855A-C586-CCF6-D760-8ED7F88F81A9}"/>
              </a:ext>
            </a:extLst>
          </p:cNvPr>
          <p:cNvPicPr>
            <a:picLocks noChangeAspect="1"/>
          </p:cNvPicPr>
          <p:nvPr/>
        </p:nvPicPr>
        <p:blipFill>
          <a:blip r:embed="rId4"/>
          <a:stretch>
            <a:fillRect/>
          </a:stretch>
        </p:blipFill>
        <p:spPr>
          <a:xfrm>
            <a:off x="1901133" y="1578474"/>
            <a:ext cx="8389734" cy="4645204"/>
          </a:xfrm>
          <a:prstGeom prst="rect">
            <a:avLst/>
          </a:prstGeom>
          <a:ln>
            <a:solidFill>
              <a:schemeClr val="bg1"/>
            </a:solidFill>
          </a:ln>
        </p:spPr>
      </p:pic>
    </p:spTree>
    <p:extLst>
      <p:ext uri="{BB962C8B-B14F-4D97-AF65-F5344CB8AC3E}">
        <p14:creationId xmlns:p14="http://schemas.microsoft.com/office/powerpoint/2010/main" val="29396171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D9F5FF"/>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701989-8E66-6321-F88D-93424E79AF5D}"/>
              </a:ext>
            </a:extLst>
          </p:cNvPr>
          <p:cNvSpPr>
            <a:spLocks noGrp="1"/>
          </p:cNvSpPr>
          <p:nvPr>
            <p:ph type="title"/>
          </p:nvPr>
        </p:nvSpPr>
        <p:spPr>
          <a:xfrm>
            <a:off x="706298" y="639763"/>
            <a:ext cx="3997693" cy="5492750"/>
          </a:xfrm>
        </p:spPr>
        <p:txBody>
          <a:bodyPr>
            <a:normAutofit/>
          </a:bodyPr>
          <a:lstStyle/>
          <a:p>
            <a:r>
              <a:rPr lang="en-US" sz="6000" dirty="0">
                <a:solidFill>
                  <a:srgbClr val="00B0F0"/>
                </a:solidFill>
                <a:latin typeface="ADLaM Display"/>
                <a:ea typeface="Calibri Light"/>
                <a:cs typeface="Calibri Light"/>
              </a:rPr>
              <a:t>Elements of the website</a:t>
            </a:r>
            <a:endParaRPr lang="en-US" sz="6000" dirty="0">
              <a:solidFill>
                <a:srgbClr val="00B0F0"/>
              </a:solidFill>
              <a:latin typeface="ADLaM Display"/>
              <a:ea typeface="ADLaM Display"/>
              <a:cs typeface="ADLaM Display"/>
            </a:endParaRPr>
          </a:p>
        </p:txBody>
      </p:sp>
      <p:graphicFrame>
        <p:nvGraphicFramePr>
          <p:cNvPr id="12" name="Content Placeholder 2">
            <a:extLst>
              <a:ext uri="{FF2B5EF4-FFF2-40B4-BE49-F238E27FC236}">
                <a16:creationId xmlns:a16="http://schemas.microsoft.com/office/drawing/2014/main" id="{1136FE43-065D-C280-ADF4-85A2FA9BFBAA}"/>
              </a:ext>
            </a:extLst>
          </p:cNvPr>
          <p:cNvGraphicFramePr>
            <a:graphicFrameLocks noGrp="1"/>
          </p:cNvGraphicFramePr>
          <p:nvPr>
            <p:ph idx="1"/>
            <p:extLst>
              <p:ext uri="{D42A27DB-BD31-4B8C-83A1-F6EECF244321}">
                <p14:modId xmlns:p14="http://schemas.microsoft.com/office/powerpoint/2010/main" val="2829376546"/>
              </p:ext>
            </p:extLst>
          </p:nvPr>
        </p:nvGraphicFramePr>
        <p:xfrm>
          <a:off x="4286250" y="639763"/>
          <a:ext cx="7256821" cy="5823382"/>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2049142495"/>
      </p:ext>
    </p:extLst>
  </p:cSld>
  <p:clrMapOvr>
    <a:overrideClrMapping bg1="dk1" tx1="lt1" bg2="dk2" tx2="lt2" accent1="accent1" accent2="accent2" accent3="accent3" accent4="accent4" accent5="accent5" accent6="accent6" hlink="hlink" folHlink="folHlink"/>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D9F5FF"/>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5E53E6-AEA0-3CE7-0636-C55172098B2B}"/>
              </a:ext>
            </a:extLst>
          </p:cNvPr>
          <p:cNvSpPr>
            <a:spLocks noGrp="1"/>
          </p:cNvSpPr>
          <p:nvPr>
            <p:ph type="ctrTitle"/>
          </p:nvPr>
        </p:nvSpPr>
        <p:spPr>
          <a:xfrm>
            <a:off x="489204" y="301837"/>
            <a:ext cx="10782300" cy="1378373"/>
          </a:xfrm>
        </p:spPr>
        <p:txBody>
          <a:bodyPr/>
          <a:lstStyle/>
          <a:p>
            <a:pPr>
              <a:lnSpc>
                <a:spcPct val="100000"/>
              </a:lnSpc>
            </a:pPr>
            <a:r>
              <a:rPr lang="en-GB" sz="6000" dirty="0">
                <a:solidFill>
                  <a:srgbClr val="00B0F0"/>
                </a:solidFill>
                <a:latin typeface="ADLaM Display"/>
                <a:cs typeface="Calibri Light"/>
              </a:rPr>
              <a:t>Updates</a:t>
            </a:r>
            <a:br>
              <a:rPr lang="en-GB" sz="6000" dirty="0">
                <a:solidFill>
                  <a:srgbClr val="00B0F0"/>
                </a:solidFill>
                <a:latin typeface="ADLaM Display"/>
                <a:cs typeface="Calibri Light"/>
              </a:rPr>
            </a:br>
            <a:endParaRPr lang="en-GB" sz="2400" dirty="0">
              <a:solidFill>
                <a:srgbClr val="00B0F0"/>
              </a:solidFill>
              <a:latin typeface="Arial" panose="020B0604020202020204" pitchFamily="34" charset="0"/>
              <a:cs typeface="Arial" panose="020B0604020202020204" pitchFamily="34" charset="0"/>
            </a:endParaRPr>
          </a:p>
        </p:txBody>
      </p:sp>
      <p:sp>
        <p:nvSpPr>
          <p:cNvPr id="4" name="TextBox 3">
            <a:extLst>
              <a:ext uri="{FF2B5EF4-FFF2-40B4-BE49-F238E27FC236}">
                <a16:creationId xmlns:a16="http://schemas.microsoft.com/office/drawing/2014/main" id="{4BBF69C3-C0C7-A262-51F4-AA99FF14C621}"/>
              </a:ext>
            </a:extLst>
          </p:cNvPr>
          <p:cNvSpPr txBox="1"/>
          <p:nvPr/>
        </p:nvSpPr>
        <p:spPr>
          <a:xfrm>
            <a:off x="648929" y="1965899"/>
            <a:ext cx="2931795" cy="2031325"/>
          </a:xfrm>
          <a:prstGeom prst="rect">
            <a:avLst/>
          </a:prstGeom>
          <a:noFill/>
        </p:spPr>
        <p:txBody>
          <a:bodyPr wrap="square" rtlCol="0">
            <a:spAutoFit/>
          </a:bodyPr>
          <a:lstStyle/>
          <a:p>
            <a:pPr marL="285750" indent="-285750">
              <a:buFont typeface="Arial" panose="020B0604020202020204" pitchFamily="34" charset="0"/>
              <a:buChar char="•"/>
            </a:pPr>
            <a:r>
              <a:rPr lang="en-GB" sz="1800" dirty="0">
                <a:solidFill>
                  <a:schemeClr val="bg1"/>
                </a:solidFill>
                <a:latin typeface="Arial" panose="020B0604020202020204" pitchFamily="34" charset="0"/>
                <a:cs typeface="Arial" panose="020B0604020202020204" pitchFamily="34" charset="0"/>
              </a:rPr>
              <a:t>New Pathways</a:t>
            </a:r>
          </a:p>
          <a:p>
            <a:pPr marL="742950" lvl="1" indent="-285750">
              <a:buFont typeface="Courier New" panose="02070309020205020404" pitchFamily="49" charset="0"/>
              <a:buChar char="o"/>
            </a:pPr>
            <a:r>
              <a:rPr lang="en-GB" dirty="0">
                <a:solidFill>
                  <a:schemeClr val="bg1"/>
                </a:solidFill>
                <a:latin typeface="Arial" panose="020B0604020202020204" pitchFamily="34" charset="0"/>
                <a:cs typeface="Arial" panose="020B0604020202020204" pitchFamily="34" charset="0"/>
              </a:rPr>
              <a:t>Asthma</a:t>
            </a:r>
          </a:p>
          <a:p>
            <a:pPr marL="742950" lvl="1" indent="-285750">
              <a:buFont typeface="Courier New" panose="02070309020205020404" pitchFamily="49" charset="0"/>
              <a:buChar char="o"/>
            </a:pPr>
            <a:r>
              <a:rPr lang="en-GB" dirty="0">
                <a:solidFill>
                  <a:schemeClr val="bg1"/>
                </a:solidFill>
                <a:latin typeface="Arial" panose="020B0604020202020204" pitchFamily="34" charset="0"/>
                <a:cs typeface="Arial" panose="020B0604020202020204" pitchFamily="34" charset="0"/>
              </a:rPr>
              <a:t>Diabetes</a:t>
            </a:r>
          </a:p>
          <a:p>
            <a:pPr marL="742950" lvl="1" indent="-285750">
              <a:buFont typeface="Courier New" panose="02070309020205020404" pitchFamily="49" charset="0"/>
              <a:buChar char="o"/>
            </a:pPr>
            <a:r>
              <a:rPr lang="en-GB" dirty="0">
                <a:solidFill>
                  <a:schemeClr val="bg1"/>
                </a:solidFill>
                <a:latin typeface="Arial" panose="020B0604020202020204" pitchFamily="34" charset="0"/>
                <a:cs typeface="Arial" panose="020B0604020202020204" pitchFamily="34" charset="0"/>
              </a:rPr>
              <a:t>Heart Failure</a:t>
            </a:r>
          </a:p>
          <a:p>
            <a:pPr marL="742950" lvl="1" indent="-285750">
              <a:buFont typeface="Courier New" panose="02070309020205020404" pitchFamily="49" charset="0"/>
              <a:buChar char="o"/>
            </a:pPr>
            <a:r>
              <a:rPr lang="en-GB" dirty="0">
                <a:solidFill>
                  <a:schemeClr val="bg1"/>
                </a:solidFill>
                <a:latin typeface="Arial" panose="020B0604020202020204" pitchFamily="34" charset="0"/>
                <a:cs typeface="Arial" panose="020B0604020202020204" pitchFamily="34" charset="0"/>
              </a:rPr>
              <a:t>CKD</a:t>
            </a:r>
          </a:p>
          <a:p>
            <a:endParaRPr lang="en-GB" sz="1800" dirty="0">
              <a:solidFill>
                <a:schemeClr val="bg1"/>
              </a:solidFill>
              <a:latin typeface="Arial" panose="020B0604020202020204" pitchFamily="34" charset="0"/>
              <a:cs typeface="Arial" panose="020B0604020202020204" pitchFamily="34" charset="0"/>
            </a:endParaRPr>
          </a:p>
          <a:p>
            <a:endParaRPr lang="en-GB" dirty="0"/>
          </a:p>
        </p:txBody>
      </p:sp>
      <p:graphicFrame>
        <p:nvGraphicFramePr>
          <p:cNvPr id="6" name="Content Placeholder 2">
            <a:extLst>
              <a:ext uri="{FF2B5EF4-FFF2-40B4-BE49-F238E27FC236}">
                <a16:creationId xmlns:a16="http://schemas.microsoft.com/office/drawing/2014/main" id="{F9942EE2-3025-BD99-22BC-EF23091C95C1}"/>
              </a:ext>
            </a:extLst>
          </p:cNvPr>
          <p:cNvGraphicFramePr>
            <a:graphicFrameLocks/>
          </p:cNvGraphicFramePr>
          <p:nvPr>
            <p:extLst>
              <p:ext uri="{D42A27DB-BD31-4B8C-83A1-F6EECF244321}">
                <p14:modId xmlns:p14="http://schemas.microsoft.com/office/powerpoint/2010/main" val="1190632458"/>
              </p:ext>
            </p:extLst>
          </p:nvPr>
        </p:nvGraphicFramePr>
        <p:xfrm>
          <a:off x="4286250" y="721351"/>
          <a:ext cx="7256821" cy="5823382"/>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3376139274"/>
      </p:ext>
    </p:extLst>
  </p:cSld>
  <p:clrMapOvr>
    <a:overrideClrMapping bg1="dk1" tx1="lt1" bg2="dk2" tx2="lt2" accent1="accent1" accent2="accent2" accent3="accent3" accent4="accent4" accent5="accent5" accent6="accent6" hlink="hlink" folHlink="folHlink"/>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D9F5FF"/>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5E53E6-AEA0-3CE7-0636-C55172098B2B}"/>
              </a:ext>
            </a:extLst>
          </p:cNvPr>
          <p:cNvSpPr>
            <a:spLocks noGrp="1"/>
          </p:cNvSpPr>
          <p:nvPr>
            <p:ph type="ctrTitle"/>
          </p:nvPr>
        </p:nvSpPr>
        <p:spPr>
          <a:xfrm>
            <a:off x="489204" y="301837"/>
            <a:ext cx="10782300" cy="1378373"/>
          </a:xfrm>
        </p:spPr>
        <p:txBody>
          <a:bodyPr/>
          <a:lstStyle/>
          <a:p>
            <a:pPr>
              <a:lnSpc>
                <a:spcPct val="100000"/>
              </a:lnSpc>
            </a:pPr>
            <a:r>
              <a:rPr lang="en-GB" sz="6000" dirty="0">
                <a:solidFill>
                  <a:srgbClr val="00B0F0"/>
                </a:solidFill>
                <a:latin typeface="ADLaM Display"/>
                <a:cs typeface="Calibri Light"/>
              </a:rPr>
              <a:t>Practice Nurse Area</a:t>
            </a:r>
            <a:br>
              <a:rPr lang="en-GB" sz="6000" dirty="0">
                <a:solidFill>
                  <a:srgbClr val="00B0F0"/>
                </a:solidFill>
                <a:latin typeface="ADLaM Display"/>
                <a:cs typeface="Calibri Light"/>
              </a:rPr>
            </a:br>
            <a:endParaRPr lang="en-GB" sz="2400" dirty="0">
              <a:solidFill>
                <a:srgbClr val="00B0F0"/>
              </a:solidFill>
              <a:latin typeface="Arial" panose="020B0604020202020204" pitchFamily="34" charset="0"/>
              <a:cs typeface="Arial" panose="020B0604020202020204" pitchFamily="34" charset="0"/>
            </a:endParaRPr>
          </a:p>
        </p:txBody>
      </p:sp>
      <p:graphicFrame>
        <p:nvGraphicFramePr>
          <p:cNvPr id="4" name="Diagram 3">
            <a:extLst>
              <a:ext uri="{FF2B5EF4-FFF2-40B4-BE49-F238E27FC236}">
                <a16:creationId xmlns:a16="http://schemas.microsoft.com/office/drawing/2014/main" id="{AC129EEB-49C6-CDDE-442B-FA7D8745F659}"/>
              </a:ext>
            </a:extLst>
          </p:cNvPr>
          <p:cNvGraphicFramePr/>
          <p:nvPr>
            <p:extLst>
              <p:ext uri="{D42A27DB-BD31-4B8C-83A1-F6EECF244321}">
                <p14:modId xmlns:p14="http://schemas.microsoft.com/office/powerpoint/2010/main" val="3238510286"/>
              </p:ext>
            </p:extLst>
          </p:nvPr>
        </p:nvGraphicFramePr>
        <p:xfrm>
          <a:off x="723900" y="1394037"/>
          <a:ext cx="10077450" cy="1378373"/>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graphicFrame>
        <p:nvGraphicFramePr>
          <p:cNvPr id="6" name="Diagram 5">
            <a:extLst>
              <a:ext uri="{FF2B5EF4-FFF2-40B4-BE49-F238E27FC236}">
                <a16:creationId xmlns:a16="http://schemas.microsoft.com/office/drawing/2014/main" id="{86C29AD8-48D8-EAFF-B5B6-CB9576BFA98E}"/>
              </a:ext>
            </a:extLst>
          </p:cNvPr>
          <p:cNvGraphicFramePr/>
          <p:nvPr>
            <p:extLst>
              <p:ext uri="{D42A27DB-BD31-4B8C-83A1-F6EECF244321}">
                <p14:modId xmlns:p14="http://schemas.microsoft.com/office/powerpoint/2010/main" val="1458623816"/>
              </p:ext>
            </p:extLst>
          </p:nvPr>
        </p:nvGraphicFramePr>
        <p:xfrm>
          <a:off x="723900" y="2857501"/>
          <a:ext cx="10077450" cy="1474469"/>
        </p:xfrm>
        <a:graphic>
          <a:graphicData uri="http://schemas.openxmlformats.org/drawingml/2006/diagram">
            <dgm:relIds xmlns:dgm="http://schemas.openxmlformats.org/drawingml/2006/diagram" xmlns:r="http://schemas.openxmlformats.org/officeDocument/2006/relationships" r:dm="rId9" r:lo="rId10" r:qs="rId11" r:cs="rId12"/>
          </a:graphicData>
        </a:graphic>
      </p:graphicFrame>
      <p:graphicFrame>
        <p:nvGraphicFramePr>
          <p:cNvPr id="8" name="Diagram 7">
            <a:extLst>
              <a:ext uri="{FF2B5EF4-FFF2-40B4-BE49-F238E27FC236}">
                <a16:creationId xmlns:a16="http://schemas.microsoft.com/office/drawing/2014/main" id="{D1C91347-B3BB-4E79-281A-6E1524300A8A}"/>
              </a:ext>
            </a:extLst>
          </p:cNvPr>
          <p:cNvGraphicFramePr/>
          <p:nvPr>
            <p:extLst>
              <p:ext uri="{D42A27DB-BD31-4B8C-83A1-F6EECF244321}">
                <p14:modId xmlns:p14="http://schemas.microsoft.com/office/powerpoint/2010/main" val="62011673"/>
              </p:ext>
            </p:extLst>
          </p:nvPr>
        </p:nvGraphicFramePr>
        <p:xfrm>
          <a:off x="723900" y="4455583"/>
          <a:ext cx="10077450" cy="1474469"/>
        </p:xfrm>
        <a:graphic>
          <a:graphicData uri="http://schemas.openxmlformats.org/drawingml/2006/diagram">
            <dgm:relIds xmlns:dgm="http://schemas.openxmlformats.org/drawingml/2006/diagram" xmlns:r="http://schemas.openxmlformats.org/officeDocument/2006/relationships" r:dm="rId14" r:lo="rId15" r:qs="rId16" r:cs="rId17"/>
          </a:graphicData>
        </a:graphic>
      </p:graphicFrame>
      <p:graphicFrame>
        <p:nvGraphicFramePr>
          <p:cNvPr id="9" name="Diagram 8">
            <a:extLst>
              <a:ext uri="{FF2B5EF4-FFF2-40B4-BE49-F238E27FC236}">
                <a16:creationId xmlns:a16="http://schemas.microsoft.com/office/drawing/2014/main" id="{07EE384A-BAB8-C925-15AB-ADD1390FC3C6}"/>
              </a:ext>
            </a:extLst>
          </p:cNvPr>
          <p:cNvGraphicFramePr/>
          <p:nvPr>
            <p:extLst>
              <p:ext uri="{D42A27DB-BD31-4B8C-83A1-F6EECF244321}">
                <p14:modId xmlns:p14="http://schemas.microsoft.com/office/powerpoint/2010/main" val="519762244"/>
              </p:ext>
            </p:extLst>
          </p:nvPr>
        </p:nvGraphicFramePr>
        <p:xfrm>
          <a:off x="723900" y="6053665"/>
          <a:ext cx="10077450" cy="632885"/>
        </p:xfrm>
        <a:graphic>
          <a:graphicData uri="http://schemas.openxmlformats.org/drawingml/2006/diagram">
            <dgm:relIds xmlns:dgm="http://schemas.openxmlformats.org/drawingml/2006/diagram" xmlns:r="http://schemas.openxmlformats.org/officeDocument/2006/relationships" r:dm="rId19" r:lo="rId20" r:qs="rId21" r:cs="rId22"/>
          </a:graphicData>
        </a:graphic>
      </p:graphicFrame>
    </p:spTree>
    <p:extLst>
      <p:ext uri="{BB962C8B-B14F-4D97-AF65-F5344CB8AC3E}">
        <p14:creationId xmlns:p14="http://schemas.microsoft.com/office/powerpoint/2010/main" val="2919459341"/>
      </p:ext>
    </p:extLst>
  </p:cSld>
  <p:clrMapOvr>
    <a:overrideClrMapping bg1="dk1" tx1="lt1" bg2="dk2" tx2="lt2" accent1="accent1" accent2="accent2" accent3="accent3" accent4="accent4" accent5="accent5" accent6="accent6" hlink="hlink" folHlink="folHlink"/>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D9F5FF"/>
        </a:solidFill>
        <a:effectLst/>
      </p:bgPr>
    </p:bg>
    <p:spTree>
      <p:nvGrpSpPr>
        <p:cNvPr id="1" name=""/>
        <p:cNvGrpSpPr/>
        <p:nvPr/>
      </p:nvGrpSpPr>
      <p:grpSpPr>
        <a:xfrm>
          <a:off x="0" y="0"/>
          <a:ext cx="0" cy="0"/>
          <a:chOff x="0" y="0"/>
          <a:chExt cx="0" cy="0"/>
        </a:xfrm>
      </p:grpSpPr>
      <p:pic>
        <p:nvPicPr>
          <p:cNvPr id="13" name="Picture 12">
            <a:extLst>
              <a:ext uri="{FF2B5EF4-FFF2-40B4-BE49-F238E27FC236}">
                <a16:creationId xmlns:a16="http://schemas.microsoft.com/office/drawing/2014/main" id="{36079355-D872-6E79-8E50-288212C010BC}"/>
              </a:ext>
            </a:extLst>
          </p:cNvPr>
          <p:cNvPicPr>
            <a:picLocks noChangeAspect="1"/>
          </p:cNvPicPr>
          <p:nvPr/>
        </p:nvPicPr>
        <p:blipFill>
          <a:blip r:embed="rId3"/>
          <a:stretch>
            <a:fillRect/>
          </a:stretch>
        </p:blipFill>
        <p:spPr>
          <a:xfrm>
            <a:off x="261856" y="3003420"/>
            <a:ext cx="7527407" cy="3068455"/>
          </a:xfrm>
          <a:prstGeom prst="rect">
            <a:avLst/>
          </a:prstGeom>
          <a:ln>
            <a:solidFill>
              <a:schemeClr val="bg1"/>
            </a:solidFill>
          </a:ln>
        </p:spPr>
      </p:pic>
      <p:pic>
        <p:nvPicPr>
          <p:cNvPr id="20" name="Picture 19">
            <a:extLst>
              <a:ext uri="{FF2B5EF4-FFF2-40B4-BE49-F238E27FC236}">
                <a16:creationId xmlns:a16="http://schemas.microsoft.com/office/drawing/2014/main" id="{47B94C4E-1A8B-F1E8-10BA-623E61439498}"/>
              </a:ext>
            </a:extLst>
          </p:cNvPr>
          <p:cNvPicPr>
            <a:picLocks noChangeAspect="1"/>
          </p:cNvPicPr>
          <p:nvPr/>
        </p:nvPicPr>
        <p:blipFill rotWithShape="1">
          <a:blip r:embed="rId4"/>
          <a:srcRect r="3120"/>
          <a:stretch/>
        </p:blipFill>
        <p:spPr>
          <a:xfrm>
            <a:off x="3423788" y="395776"/>
            <a:ext cx="7493385" cy="596931"/>
          </a:xfrm>
          <a:prstGeom prst="rect">
            <a:avLst/>
          </a:prstGeom>
          <a:ln w="12700">
            <a:solidFill>
              <a:schemeClr val="bg1"/>
            </a:solidFill>
          </a:ln>
        </p:spPr>
      </p:pic>
      <p:sp>
        <p:nvSpPr>
          <p:cNvPr id="23" name="Rectangle: Rounded Corners 22">
            <a:extLst>
              <a:ext uri="{FF2B5EF4-FFF2-40B4-BE49-F238E27FC236}">
                <a16:creationId xmlns:a16="http://schemas.microsoft.com/office/drawing/2014/main" id="{B97241F7-D868-4F7D-6C7A-95EAEA179C73}"/>
              </a:ext>
            </a:extLst>
          </p:cNvPr>
          <p:cNvSpPr/>
          <p:nvPr/>
        </p:nvSpPr>
        <p:spPr>
          <a:xfrm>
            <a:off x="6668858" y="5197334"/>
            <a:ext cx="1067151" cy="366757"/>
          </a:xfrm>
          <a:prstGeom prst="roundRect">
            <a:avLst/>
          </a:prstGeom>
          <a:noFill/>
          <a:ln w="1905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1">
            <a:extLst>
              <a:ext uri="{FF2B5EF4-FFF2-40B4-BE49-F238E27FC236}">
                <a16:creationId xmlns:a16="http://schemas.microsoft.com/office/drawing/2014/main" id="{F05E53E6-AEA0-3CE7-0636-C55172098B2B}"/>
              </a:ext>
            </a:extLst>
          </p:cNvPr>
          <p:cNvSpPr>
            <a:spLocks noGrp="1"/>
          </p:cNvSpPr>
          <p:nvPr>
            <p:ph type="ctrTitle"/>
          </p:nvPr>
        </p:nvSpPr>
        <p:spPr>
          <a:xfrm>
            <a:off x="409744" y="-3757"/>
            <a:ext cx="10782300" cy="1276158"/>
          </a:xfrm>
        </p:spPr>
        <p:txBody>
          <a:bodyPr/>
          <a:lstStyle/>
          <a:p>
            <a:r>
              <a:rPr lang="en-GB" sz="6000" dirty="0">
                <a:solidFill>
                  <a:srgbClr val="00B0F0"/>
                </a:solidFill>
                <a:latin typeface="ADLaM Display"/>
                <a:cs typeface="Calibri Light"/>
              </a:rPr>
              <a:t>CPD</a:t>
            </a:r>
          </a:p>
        </p:txBody>
      </p:sp>
      <p:sp>
        <p:nvSpPr>
          <p:cNvPr id="3" name="Subtitle 2">
            <a:extLst>
              <a:ext uri="{FF2B5EF4-FFF2-40B4-BE49-F238E27FC236}">
                <a16:creationId xmlns:a16="http://schemas.microsoft.com/office/drawing/2014/main" id="{5D7B35E0-7DFC-74C1-D345-5800170D9F4F}"/>
              </a:ext>
            </a:extLst>
          </p:cNvPr>
          <p:cNvSpPr>
            <a:spLocks noGrp="1"/>
          </p:cNvSpPr>
          <p:nvPr>
            <p:ph type="subTitle" idx="1"/>
          </p:nvPr>
        </p:nvSpPr>
        <p:spPr>
          <a:xfrm>
            <a:off x="409744" y="1475419"/>
            <a:ext cx="11302644" cy="1645920"/>
          </a:xfrm>
        </p:spPr>
        <p:txBody>
          <a:bodyPr>
            <a:normAutofit/>
          </a:bodyPr>
          <a:lstStyle/>
          <a:p>
            <a:endParaRPr lang="en-GB" sz="2000" dirty="0">
              <a:solidFill>
                <a:schemeClr val="bg1"/>
              </a:solidFill>
              <a:latin typeface="Arial" panose="020B0604020202020204" pitchFamily="34" charset="0"/>
              <a:cs typeface="Arial" panose="020B0604020202020204" pitchFamily="34" charset="0"/>
            </a:endParaRPr>
          </a:p>
          <a:p>
            <a:endParaRPr lang="en-GB" sz="2000" dirty="0">
              <a:solidFill>
                <a:schemeClr val="bg1"/>
              </a:solidFill>
              <a:latin typeface="Arial" panose="020B0604020202020204" pitchFamily="34" charset="0"/>
              <a:cs typeface="Arial" panose="020B0604020202020204" pitchFamily="34" charset="0"/>
            </a:endParaRPr>
          </a:p>
        </p:txBody>
      </p:sp>
      <p:sp>
        <p:nvSpPr>
          <p:cNvPr id="6" name="AutoShape 2" descr="Image preview">
            <a:extLst>
              <a:ext uri="{FF2B5EF4-FFF2-40B4-BE49-F238E27FC236}">
                <a16:creationId xmlns:a16="http://schemas.microsoft.com/office/drawing/2014/main" id="{52970CFA-83C3-125E-2D4A-42B08E170B88}"/>
              </a:ext>
            </a:extLst>
          </p:cNvPr>
          <p:cNvSpPr>
            <a:spLocks noChangeAspect="1" noChangeArrowheads="1"/>
          </p:cNvSpPr>
          <p:nvPr/>
        </p:nvSpPr>
        <p:spPr bwMode="auto">
          <a:xfrm>
            <a:off x="5943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9" name="AutoShape 8" descr="Image preview">
            <a:extLst>
              <a:ext uri="{FF2B5EF4-FFF2-40B4-BE49-F238E27FC236}">
                <a16:creationId xmlns:a16="http://schemas.microsoft.com/office/drawing/2014/main" id="{573E0C66-9F10-7F32-A793-E732CED8AA5A}"/>
              </a:ext>
            </a:extLst>
          </p:cNvPr>
          <p:cNvSpPr>
            <a:spLocks noChangeAspect="1" noChangeArrowheads="1"/>
          </p:cNvSpPr>
          <p:nvPr/>
        </p:nvSpPr>
        <p:spPr bwMode="auto">
          <a:xfrm>
            <a:off x="6096000" y="34290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pic>
        <p:nvPicPr>
          <p:cNvPr id="15" name="Picture 14">
            <a:extLst>
              <a:ext uri="{FF2B5EF4-FFF2-40B4-BE49-F238E27FC236}">
                <a16:creationId xmlns:a16="http://schemas.microsoft.com/office/drawing/2014/main" id="{DB6F2E58-2EBA-33D2-261F-137896ACA287}"/>
              </a:ext>
            </a:extLst>
          </p:cNvPr>
          <p:cNvPicPr>
            <a:picLocks noChangeAspect="1"/>
          </p:cNvPicPr>
          <p:nvPr/>
        </p:nvPicPr>
        <p:blipFill>
          <a:blip r:embed="rId5"/>
          <a:stretch>
            <a:fillRect/>
          </a:stretch>
        </p:blipFill>
        <p:spPr>
          <a:xfrm>
            <a:off x="2796172" y="574949"/>
            <a:ext cx="7338094" cy="2692518"/>
          </a:xfrm>
          <a:prstGeom prst="rect">
            <a:avLst/>
          </a:prstGeom>
        </p:spPr>
      </p:pic>
      <p:pic>
        <p:nvPicPr>
          <p:cNvPr id="17" name="Picture 16">
            <a:extLst>
              <a:ext uri="{FF2B5EF4-FFF2-40B4-BE49-F238E27FC236}">
                <a16:creationId xmlns:a16="http://schemas.microsoft.com/office/drawing/2014/main" id="{D7FFBDE4-499C-9938-176B-64233888F7AC}"/>
              </a:ext>
            </a:extLst>
          </p:cNvPr>
          <p:cNvPicPr>
            <a:picLocks noChangeAspect="1"/>
          </p:cNvPicPr>
          <p:nvPr/>
        </p:nvPicPr>
        <p:blipFill>
          <a:blip r:embed="rId6"/>
          <a:stretch>
            <a:fillRect/>
          </a:stretch>
        </p:blipFill>
        <p:spPr>
          <a:xfrm>
            <a:off x="2853570" y="3267467"/>
            <a:ext cx="7280695" cy="1813214"/>
          </a:xfrm>
          <a:prstGeom prst="rect">
            <a:avLst/>
          </a:prstGeom>
        </p:spPr>
      </p:pic>
      <p:pic>
        <p:nvPicPr>
          <p:cNvPr id="19" name="Picture 18">
            <a:extLst>
              <a:ext uri="{FF2B5EF4-FFF2-40B4-BE49-F238E27FC236}">
                <a16:creationId xmlns:a16="http://schemas.microsoft.com/office/drawing/2014/main" id="{08C023C0-46EE-8FCE-B2BC-42A0862A18FA}"/>
              </a:ext>
            </a:extLst>
          </p:cNvPr>
          <p:cNvPicPr>
            <a:picLocks noChangeAspect="1"/>
          </p:cNvPicPr>
          <p:nvPr/>
        </p:nvPicPr>
        <p:blipFill>
          <a:blip r:embed="rId7"/>
          <a:stretch>
            <a:fillRect/>
          </a:stretch>
        </p:blipFill>
        <p:spPr>
          <a:xfrm>
            <a:off x="2880326" y="5075015"/>
            <a:ext cx="7338094" cy="1645920"/>
          </a:xfrm>
          <a:prstGeom prst="rect">
            <a:avLst/>
          </a:prstGeom>
        </p:spPr>
      </p:pic>
      <p:sp>
        <p:nvSpPr>
          <p:cNvPr id="22" name="Rectangle: Rounded Corners 21">
            <a:extLst>
              <a:ext uri="{FF2B5EF4-FFF2-40B4-BE49-F238E27FC236}">
                <a16:creationId xmlns:a16="http://schemas.microsoft.com/office/drawing/2014/main" id="{5DF41673-00BE-4EE3-56CB-5A63A2494F1F}"/>
              </a:ext>
            </a:extLst>
          </p:cNvPr>
          <p:cNvSpPr/>
          <p:nvPr/>
        </p:nvSpPr>
        <p:spPr>
          <a:xfrm>
            <a:off x="8263890" y="6240780"/>
            <a:ext cx="1783080" cy="480155"/>
          </a:xfrm>
          <a:prstGeom prst="roundRect">
            <a:avLst/>
          </a:prstGeom>
          <a:noFill/>
          <a:ln w="1905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8411733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3"/>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23"/>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15"/>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22"/>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17"/>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1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animBg="1"/>
      <p:bldP spid="22"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D9F5FF"/>
        </a:solidFill>
        <a:effectLst/>
      </p:bgPr>
    </p:bg>
    <p:spTree>
      <p:nvGrpSpPr>
        <p:cNvPr id="1" name=""/>
        <p:cNvGrpSpPr/>
        <p:nvPr/>
      </p:nvGrpSpPr>
      <p:grpSpPr>
        <a:xfrm>
          <a:off x="0" y="0"/>
          <a:ext cx="0" cy="0"/>
          <a:chOff x="0" y="0"/>
          <a:chExt cx="0" cy="0"/>
        </a:xfrm>
      </p:grpSpPr>
      <p:pic>
        <p:nvPicPr>
          <p:cNvPr id="11" name="Picture 10">
            <a:extLst>
              <a:ext uri="{FF2B5EF4-FFF2-40B4-BE49-F238E27FC236}">
                <a16:creationId xmlns:a16="http://schemas.microsoft.com/office/drawing/2014/main" id="{755E763B-AA05-F010-DC19-1E141A5BE210}"/>
              </a:ext>
            </a:extLst>
          </p:cNvPr>
          <p:cNvPicPr>
            <a:picLocks noChangeAspect="1"/>
          </p:cNvPicPr>
          <p:nvPr/>
        </p:nvPicPr>
        <p:blipFill>
          <a:blip r:embed="rId3"/>
          <a:stretch>
            <a:fillRect/>
          </a:stretch>
        </p:blipFill>
        <p:spPr>
          <a:xfrm>
            <a:off x="2685926" y="134731"/>
            <a:ext cx="7749830" cy="2434465"/>
          </a:xfrm>
          <a:prstGeom prst="rect">
            <a:avLst/>
          </a:prstGeom>
          <a:ln>
            <a:solidFill>
              <a:schemeClr val="bg1"/>
            </a:solidFill>
          </a:ln>
        </p:spPr>
      </p:pic>
      <p:sp>
        <p:nvSpPr>
          <p:cNvPr id="2" name="Title 1">
            <a:extLst>
              <a:ext uri="{FF2B5EF4-FFF2-40B4-BE49-F238E27FC236}">
                <a16:creationId xmlns:a16="http://schemas.microsoft.com/office/drawing/2014/main" id="{F05E53E6-AEA0-3CE7-0636-C55172098B2B}"/>
              </a:ext>
            </a:extLst>
          </p:cNvPr>
          <p:cNvSpPr>
            <a:spLocks noGrp="1"/>
          </p:cNvSpPr>
          <p:nvPr>
            <p:ph type="ctrTitle"/>
          </p:nvPr>
        </p:nvSpPr>
        <p:spPr>
          <a:xfrm>
            <a:off x="409744" y="-3757"/>
            <a:ext cx="10782300" cy="1276158"/>
          </a:xfrm>
        </p:spPr>
        <p:txBody>
          <a:bodyPr/>
          <a:lstStyle/>
          <a:p>
            <a:r>
              <a:rPr lang="en-GB" sz="6000" dirty="0">
                <a:solidFill>
                  <a:srgbClr val="00B0F0"/>
                </a:solidFill>
                <a:latin typeface="ADLaM Display"/>
                <a:cs typeface="Calibri Light"/>
              </a:rPr>
              <a:t>CPD</a:t>
            </a:r>
          </a:p>
        </p:txBody>
      </p:sp>
      <p:sp>
        <p:nvSpPr>
          <p:cNvPr id="3" name="Subtitle 2">
            <a:extLst>
              <a:ext uri="{FF2B5EF4-FFF2-40B4-BE49-F238E27FC236}">
                <a16:creationId xmlns:a16="http://schemas.microsoft.com/office/drawing/2014/main" id="{5D7B35E0-7DFC-74C1-D345-5800170D9F4F}"/>
              </a:ext>
            </a:extLst>
          </p:cNvPr>
          <p:cNvSpPr>
            <a:spLocks noGrp="1"/>
          </p:cNvSpPr>
          <p:nvPr>
            <p:ph type="subTitle" idx="1"/>
          </p:nvPr>
        </p:nvSpPr>
        <p:spPr>
          <a:xfrm>
            <a:off x="409744" y="1475419"/>
            <a:ext cx="11302644" cy="1645920"/>
          </a:xfrm>
        </p:spPr>
        <p:txBody>
          <a:bodyPr>
            <a:normAutofit/>
          </a:bodyPr>
          <a:lstStyle/>
          <a:p>
            <a:endParaRPr lang="en-GB" sz="2000" dirty="0">
              <a:solidFill>
                <a:schemeClr val="bg1"/>
              </a:solidFill>
              <a:latin typeface="Arial" panose="020B0604020202020204" pitchFamily="34" charset="0"/>
              <a:cs typeface="Arial" panose="020B0604020202020204" pitchFamily="34" charset="0"/>
            </a:endParaRPr>
          </a:p>
        </p:txBody>
      </p:sp>
      <p:pic>
        <p:nvPicPr>
          <p:cNvPr id="5" name="Picture 4">
            <a:extLst>
              <a:ext uri="{FF2B5EF4-FFF2-40B4-BE49-F238E27FC236}">
                <a16:creationId xmlns:a16="http://schemas.microsoft.com/office/drawing/2014/main" id="{F26E4C6F-E5FD-DE02-13C1-287582926251}"/>
              </a:ext>
            </a:extLst>
          </p:cNvPr>
          <p:cNvPicPr>
            <a:picLocks noChangeAspect="1"/>
          </p:cNvPicPr>
          <p:nvPr/>
        </p:nvPicPr>
        <p:blipFill>
          <a:blip r:embed="rId4"/>
          <a:stretch>
            <a:fillRect/>
          </a:stretch>
        </p:blipFill>
        <p:spPr>
          <a:xfrm>
            <a:off x="5252985" y="336470"/>
            <a:ext cx="6459403" cy="3223965"/>
          </a:xfrm>
          <a:prstGeom prst="rect">
            <a:avLst/>
          </a:prstGeom>
          <a:ln>
            <a:solidFill>
              <a:schemeClr val="bg1"/>
            </a:solidFill>
          </a:ln>
        </p:spPr>
      </p:pic>
      <p:pic>
        <p:nvPicPr>
          <p:cNvPr id="7" name="Picture 6">
            <a:extLst>
              <a:ext uri="{FF2B5EF4-FFF2-40B4-BE49-F238E27FC236}">
                <a16:creationId xmlns:a16="http://schemas.microsoft.com/office/drawing/2014/main" id="{52659248-579E-2080-5AEA-ADEDE43B34A4}"/>
              </a:ext>
            </a:extLst>
          </p:cNvPr>
          <p:cNvPicPr>
            <a:picLocks noChangeAspect="1"/>
          </p:cNvPicPr>
          <p:nvPr/>
        </p:nvPicPr>
        <p:blipFill>
          <a:blip r:embed="rId5"/>
          <a:stretch>
            <a:fillRect/>
          </a:stretch>
        </p:blipFill>
        <p:spPr>
          <a:xfrm>
            <a:off x="148590" y="1519313"/>
            <a:ext cx="9706170" cy="2510914"/>
          </a:xfrm>
          <a:prstGeom prst="rect">
            <a:avLst/>
          </a:prstGeom>
          <a:ln>
            <a:solidFill>
              <a:schemeClr val="bg1"/>
            </a:solidFill>
          </a:ln>
        </p:spPr>
      </p:pic>
      <p:pic>
        <p:nvPicPr>
          <p:cNvPr id="9" name="Picture 8">
            <a:extLst>
              <a:ext uri="{FF2B5EF4-FFF2-40B4-BE49-F238E27FC236}">
                <a16:creationId xmlns:a16="http://schemas.microsoft.com/office/drawing/2014/main" id="{06B3C44B-8A10-21B9-1986-B85D64B280E6}"/>
              </a:ext>
            </a:extLst>
          </p:cNvPr>
          <p:cNvPicPr>
            <a:picLocks noChangeAspect="1"/>
          </p:cNvPicPr>
          <p:nvPr/>
        </p:nvPicPr>
        <p:blipFill>
          <a:blip r:embed="rId6"/>
          <a:stretch>
            <a:fillRect/>
          </a:stretch>
        </p:blipFill>
        <p:spPr>
          <a:xfrm>
            <a:off x="2097836" y="2983485"/>
            <a:ext cx="8463738" cy="3538045"/>
          </a:xfrm>
          <a:prstGeom prst="rect">
            <a:avLst/>
          </a:prstGeom>
          <a:ln>
            <a:solidFill>
              <a:schemeClr val="bg1"/>
            </a:solidFill>
          </a:ln>
        </p:spPr>
      </p:pic>
    </p:spTree>
    <p:extLst>
      <p:ext uri="{BB962C8B-B14F-4D97-AF65-F5344CB8AC3E}">
        <p14:creationId xmlns:p14="http://schemas.microsoft.com/office/powerpoint/2010/main" val="28236238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D9F5FF"/>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5E53E6-AEA0-3CE7-0636-C55172098B2B}"/>
              </a:ext>
            </a:extLst>
          </p:cNvPr>
          <p:cNvSpPr>
            <a:spLocks noGrp="1"/>
          </p:cNvSpPr>
          <p:nvPr>
            <p:ph type="ctrTitle"/>
          </p:nvPr>
        </p:nvSpPr>
        <p:spPr>
          <a:xfrm>
            <a:off x="482480" y="178507"/>
            <a:ext cx="10782300" cy="896968"/>
          </a:xfrm>
        </p:spPr>
        <p:txBody>
          <a:bodyPr/>
          <a:lstStyle/>
          <a:p>
            <a:r>
              <a:rPr lang="en-GB" sz="6000" dirty="0">
                <a:solidFill>
                  <a:srgbClr val="00B0F0"/>
                </a:solidFill>
                <a:latin typeface="ADLaM Display"/>
                <a:cs typeface="Calibri Light"/>
              </a:rPr>
              <a:t>Creating</a:t>
            </a:r>
            <a:r>
              <a:rPr lang="en-GB" sz="4000" dirty="0">
                <a:solidFill>
                  <a:schemeClr val="bg1"/>
                </a:solidFill>
                <a:latin typeface="Arial" panose="020B0604020202020204" pitchFamily="34" charset="0"/>
                <a:cs typeface="Arial" panose="020B0604020202020204" pitchFamily="34" charset="0"/>
              </a:rPr>
              <a:t> </a:t>
            </a:r>
            <a:r>
              <a:rPr lang="en-GB" sz="6000" dirty="0">
                <a:solidFill>
                  <a:srgbClr val="00B0F0"/>
                </a:solidFill>
                <a:latin typeface="ADLaM Display"/>
                <a:cs typeface="Calibri Light"/>
              </a:rPr>
              <a:t>an</a:t>
            </a:r>
            <a:r>
              <a:rPr lang="en-GB" sz="4000" dirty="0">
                <a:solidFill>
                  <a:schemeClr val="bg1"/>
                </a:solidFill>
                <a:latin typeface="Arial" panose="020B0604020202020204" pitchFamily="34" charset="0"/>
                <a:cs typeface="Arial" panose="020B0604020202020204" pitchFamily="34" charset="0"/>
              </a:rPr>
              <a:t> </a:t>
            </a:r>
            <a:r>
              <a:rPr lang="en-GB" sz="6000" dirty="0">
                <a:solidFill>
                  <a:srgbClr val="00B0F0"/>
                </a:solidFill>
                <a:latin typeface="ADLaM Display"/>
                <a:cs typeface="Calibri Light"/>
              </a:rPr>
              <a:t>account</a:t>
            </a:r>
          </a:p>
        </p:txBody>
      </p:sp>
      <p:sp>
        <p:nvSpPr>
          <p:cNvPr id="3" name="Subtitle 2">
            <a:extLst>
              <a:ext uri="{FF2B5EF4-FFF2-40B4-BE49-F238E27FC236}">
                <a16:creationId xmlns:a16="http://schemas.microsoft.com/office/drawing/2014/main" id="{5D7B35E0-7DFC-74C1-D345-5800170D9F4F}"/>
              </a:ext>
            </a:extLst>
          </p:cNvPr>
          <p:cNvSpPr>
            <a:spLocks noGrp="1"/>
          </p:cNvSpPr>
          <p:nvPr>
            <p:ph type="subTitle" idx="1"/>
          </p:nvPr>
        </p:nvSpPr>
        <p:spPr/>
        <p:txBody>
          <a:bodyPr/>
          <a:lstStyle/>
          <a:p>
            <a:endParaRPr lang="en-GB" dirty="0"/>
          </a:p>
        </p:txBody>
      </p:sp>
      <p:pic>
        <p:nvPicPr>
          <p:cNvPr id="5" name="Picture 4">
            <a:extLst>
              <a:ext uri="{FF2B5EF4-FFF2-40B4-BE49-F238E27FC236}">
                <a16:creationId xmlns:a16="http://schemas.microsoft.com/office/drawing/2014/main" id="{EB891A55-7569-D874-C49B-B5145B6A812E}"/>
              </a:ext>
            </a:extLst>
          </p:cNvPr>
          <p:cNvPicPr>
            <a:picLocks noChangeAspect="1"/>
          </p:cNvPicPr>
          <p:nvPr/>
        </p:nvPicPr>
        <p:blipFill rotWithShape="1">
          <a:blip r:embed="rId4"/>
          <a:srcRect r="3120"/>
          <a:stretch/>
        </p:blipFill>
        <p:spPr>
          <a:xfrm>
            <a:off x="326258" y="1549468"/>
            <a:ext cx="7493385" cy="596931"/>
          </a:xfrm>
          <a:prstGeom prst="rect">
            <a:avLst/>
          </a:prstGeom>
          <a:ln w="12700">
            <a:solidFill>
              <a:schemeClr val="bg1"/>
            </a:solidFill>
          </a:ln>
        </p:spPr>
      </p:pic>
      <p:sp>
        <p:nvSpPr>
          <p:cNvPr id="4" name="TextBox 3">
            <a:extLst>
              <a:ext uri="{FF2B5EF4-FFF2-40B4-BE49-F238E27FC236}">
                <a16:creationId xmlns:a16="http://schemas.microsoft.com/office/drawing/2014/main" id="{4D088031-A092-5183-C292-FA2C93960026}"/>
              </a:ext>
            </a:extLst>
          </p:cNvPr>
          <p:cNvSpPr txBox="1"/>
          <p:nvPr/>
        </p:nvSpPr>
        <p:spPr>
          <a:xfrm>
            <a:off x="8461247" y="1109270"/>
            <a:ext cx="3200031" cy="1477328"/>
          </a:xfrm>
          <a:prstGeom prst="rect">
            <a:avLst/>
          </a:prstGeom>
          <a:noFill/>
        </p:spPr>
        <p:txBody>
          <a:bodyPr wrap="square" rtlCol="0">
            <a:spAutoFit/>
          </a:bodyPr>
          <a:lstStyle/>
          <a:p>
            <a:pPr algn="ctr"/>
            <a:r>
              <a:rPr lang="en-GB" dirty="0">
                <a:solidFill>
                  <a:schemeClr val="bg1"/>
                </a:solidFill>
                <a:latin typeface="Arial" panose="020B0604020202020204" pitchFamily="34" charset="0"/>
                <a:cs typeface="Arial" panose="020B0604020202020204" pitchFamily="34" charset="0"/>
              </a:rPr>
              <a:t>If already a member, select log in then ‘Forgot Password’</a:t>
            </a:r>
          </a:p>
          <a:p>
            <a:pPr algn="ctr"/>
            <a:endParaRPr lang="en-GB" dirty="0">
              <a:solidFill>
                <a:schemeClr val="bg1"/>
              </a:solidFill>
              <a:latin typeface="Arial" panose="020B0604020202020204" pitchFamily="34" charset="0"/>
              <a:cs typeface="Arial" panose="020B0604020202020204" pitchFamily="34" charset="0"/>
            </a:endParaRPr>
          </a:p>
          <a:p>
            <a:pPr algn="ctr"/>
            <a:r>
              <a:rPr lang="en-GB" dirty="0">
                <a:solidFill>
                  <a:schemeClr val="bg1"/>
                </a:solidFill>
                <a:latin typeface="Arial" panose="020B0604020202020204" pitchFamily="34" charset="0"/>
                <a:cs typeface="Arial" panose="020B0604020202020204" pitchFamily="34" charset="0"/>
              </a:rPr>
              <a:t>You will then receive an email with a new password</a:t>
            </a:r>
          </a:p>
        </p:txBody>
      </p:sp>
      <p:pic>
        <p:nvPicPr>
          <p:cNvPr id="9" name="Picture 8">
            <a:extLst>
              <a:ext uri="{FF2B5EF4-FFF2-40B4-BE49-F238E27FC236}">
                <a16:creationId xmlns:a16="http://schemas.microsoft.com/office/drawing/2014/main" id="{0E565FB5-5B1A-2055-7986-8302B9B81A98}"/>
              </a:ext>
            </a:extLst>
          </p:cNvPr>
          <p:cNvPicPr>
            <a:picLocks noChangeAspect="1"/>
          </p:cNvPicPr>
          <p:nvPr/>
        </p:nvPicPr>
        <p:blipFill>
          <a:blip r:embed="rId5"/>
          <a:stretch>
            <a:fillRect/>
          </a:stretch>
        </p:blipFill>
        <p:spPr>
          <a:xfrm>
            <a:off x="7324115" y="2873568"/>
            <a:ext cx="4464802" cy="3475356"/>
          </a:xfrm>
          <a:prstGeom prst="rect">
            <a:avLst/>
          </a:prstGeom>
          <a:ln>
            <a:solidFill>
              <a:schemeClr val="bg1"/>
            </a:solidFill>
          </a:ln>
        </p:spPr>
      </p:pic>
      <p:cxnSp>
        <p:nvCxnSpPr>
          <p:cNvPr id="12" name="Straight Connector 11">
            <a:extLst>
              <a:ext uri="{FF2B5EF4-FFF2-40B4-BE49-F238E27FC236}">
                <a16:creationId xmlns:a16="http://schemas.microsoft.com/office/drawing/2014/main" id="{0386378D-F149-7A53-1CE3-96CFBBFE6F1B}"/>
              </a:ext>
            </a:extLst>
          </p:cNvPr>
          <p:cNvCxnSpPr>
            <a:cxnSpLocks/>
          </p:cNvCxnSpPr>
          <p:nvPr/>
        </p:nvCxnSpPr>
        <p:spPr>
          <a:xfrm flipH="1">
            <a:off x="3097530" y="2053002"/>
            <a:ext cx="3451860" cy="820566"/>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D28FABAC-0E05-7286-E61B-95EB05AD4068}"/>
              </a:ext>
            </a:extLst>
          </p:cNvPr>
          <p:cNvCxnSpPr>
            <a:cxnSpLocks/>
          </p:cNvCxnSpPr>
          <p:nvPr/>
        </p:nvCxnSpPr>
        <p:spPr>
          <a:xfrm>
            <a:off x="7429501" y="2053002"/>
            <a:ext cx="773689" cy="797706"/>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sp>
        <p:nvSpPr>
          <p:cNvPr id="17" name="Rectangle: Rounded Corners 16">
            <a:extLst>
              <a:ext uri="{FF2B5EF4-FFF2-40B4-BE49-F238E27FC236}">
                <a16:creationId xmlns:a16="http://schemas.microsoft.com/office/drawing/2014/main" id="{76F5C2A8-4D34-90E1-5747-BD2BB041CF7D}"/>
              </a:ext>
            </a:extLst>
          </p:cNvPr>
          <p:cNvSpPr/>
          <p:nvPr/>
        </p:nvSpPr>
        <p:spPr>
          <a:xfrm>
            <a:off x="6153149" y="1668712"/>
            <a:ext cx="1044465" cy="375673"/>
          </a:xfrm>
          <a:prstGeom prst="roundRect">
            <a:avLst/>
          </a:prstGeom>
          <a:noFill/>
          <a:ln w="28575">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8" name="Rectangle: Rounded Corners 17">
            <a:extLst>
              <a:ext uri="{FF2B5EF4-FFF2-40B4-BE49-F238E27FC236}">
                <a16:creationId xmlns:a16="http://schemas.microsoft.com/office/drawing/2014/main" id="{3DF5D10F-B449-176C-52EB-79C6C6A4F0AA}"/>
              </a:ext>
            </a:extLst>
          </p:cNvPr>
          <p:cNvSpPr/>
          <p:nvPr/>
        </p:nvSpPr>
        <p:spPr>
          <a:xfrm>
            <a:off x="7218939" y="1668712"/>
            <a:ext cx="522230" cy="367057"/>
          </a:xfrm>
          <a:prstGeom prst="roundRect">
            <a:avLst/>
          </a:prstGeom>
          <a:noFill/>
          <a:ln w="28575">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0" name="Rectangle: Rounded Corners 19">
            <a:extLst>
              <a:ext uri="{FF2B5EF4-FFF2-40B4-BE49-F238E27FC236}">
                <a16:creationId xmlns:a16="http://schemas.microsoft.com/office/drawing/2014/main" id="{611C72C1-59D5-E857-4CB9-A91EBDF2EE60}"/>
              </a:ext>
            </a:extLst>
          </p:cNvPr>
          <p:cNvSpPr/>
          <p:nvPr/>
        </p:nvSpPr>
        <p:spPr>
          <a:xfrm>
            <a:off x="7429501" y="5520690"/>
            <a:ext cx="1360169" cy="354966"/>
          </a:xfrm>
          <a:prstGeom prst="roundRect">
            <a:avLst/>
          </a:prstGeom>
          <a:noFill/>
          <a:ln w="1905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8" name="Picture 7">
            <a:extLst>
              <a:ext uri="{FF2B5EF4-FFF2-40B4-BE49-F238E27FC236}">
                <a16:creationId xmlns:a16="http://schemas.microsoft.com/office/drawing/2014/main" id="{64E5727C-D524-ECE8-321D-060F1C123C81}"/>
              </a:ext>
            </a:extLst>
          </p:cNvPr>
          <p:cNvPicPr>
            <a:picLocks noChangeAspect="1"/>
          </p:cNvPicPr>
          <p:nvPr/>
        </p:nvPicPr>
        <p:blipFill rotWithShape="1">
          <a:blip r:embed="rId6"/>
          <a:srcRect t="27047"/>
          <a:stretch/>
        </p:blipFill>
        <p:spPr>
          <a:xfrm>
            <a:off x="174176" y="2905045"/>
            <a:ext cx="7023438" cy="3312875"/>
          </a:xfrm>
          <a:prstGeom prst="rect">
            <a:avLst/>
          </a:prstGeom>
          <a:ln>
            <a:solidFill>
              <a:schemeClr val="bg1"/>
            </a:solidFill>
          </a:ln>
        </p:spPr>
      </p:pic>
    </p:spTree>
    <p:extLst>
      <p:ext uri="{BB962C8B-B14F-4D97-AF65-F5344CB8AC3E}">
        <p14:creationId xmlns:p14="http://schemas.microsoft.com/office/powerpoint/2010/main" val="3347221977"/>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2"/>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7"/>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8"/>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14"/>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9"/>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4"/>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2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17" grpId="0" animBg="1"/>
      <p:bldP spid="18" grpId="0" animBg="1"/>
      <p:bldP spid="20"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D9F5FF"/>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5E53E6-AEA0-3CE7-0636-C55172098B2B}"/>
              </a:ext>
            </a:extLst>
          </p:cNvPr>
          <p:cNvSpPr>
            <a:spLocks noGrp="1"/>
          </p:cNvSpPr>
          <p:nvPr>
            <p:ph type="ctrTitle"/>
          </p:nvPr>
        </p:nvSpPr>
        <p:spPr>
          <a:xfrm>
            <a:off x="409744" y="-3757"/>
            <a:ext cx="10782300" cy="1276158"/>
          </a:xfrm>
        </p:spPr>
        <p:txBody>
          <a:bodyPr/>
          <a:lstStyle/>
          <a:p>
            <a:r>
              <a:rPr lang="en-GB" sz="6000" dirty="0">
                <a:solidFill>
                  <a:srgbClr val="00B0F0"/>
                </a:solidFill>
                <a:latin typeface="ADLaM Display"/>
                <a:cs typeface="Calibri Light"/>
              </a:rPr>
              <a:t>Support</a:t>
            </a:r>
          </a:p>
        </p:txBody>
      </p:sp>
      <p:sp>
        <p:nvSpPr>
          <p:cNvPr id="3" name="Subtitle 2">
            <a:extLst>
              <a:ext uri="{FF2B5EF4-FFF2-40B4-BE49-F238E27FC236}">
                <a16:creationId xmlns:a16="http://schemas.microsoft.com/office/drawing/2014/main" id="{5D7B35E0-7DFC-74C1-D345-5800170D9F4F}"/>
              </a:ext>
            </a:extLst>
          </p:cNvPr>
          <p:cNvSpPr>
            <a:spLocks noGrp="1"/>
          </p:cNvSpPr>
          <p:nvPr>
            <p:ph type="subTitle" idx="1"/>
          </p:nvPr>
        </p:nvSpPr>
        <p:spPr>
          <a:xfrm>
            <a:off x="444678" y="1440179"/>
            <a:ext cx="11302644" cy="4456751"/>
          </a:xfrm>
        </p:spPr>
        <p:txBody>
          <a:bodyPr>
            <a:normAutofit/>
          </a:bodyPr>
          <a:lstStyle/>
          <a:p>
            <a:r>
              <a:rPr lang="en-GB" sz="2000" dirty="0">
                <a:solidFill>
                  <a:schemeClr val="bg1"/>
                </a:solidFill>
                <a:latin typeface="Arial" panose="020B0604020202020204" pitchFamily="34" charset="0"/>
                <a:cs typeface="Arial" panose="020B0604020202020204" pitchFamily="34" charset="0"/>
              </a:rPr>
              <a:t>Emma Smith			Link to feedback form: </a:t>
            </a:r>
            <a:r>
              <a:rPr lang="en-GB" sz="2000" u="sng" kern="100" dirty="0">
                <a:solidFill>
                  <a:srgbClr val="0563C1"/>
                </a:solidFill>
                <a:latin typeface="Arial" panose="020B0604020202020204" pitchFamily="34" charset="0"/>
                <a:ea typeface="Calibri" panose="020F0502020204030204" pitchFamily="34" charset="0"/>
                <a:cs typeface="Times New Roman" panose="02020603050405020304" pitchFamily="18" charset="0"/>
                <a:hlinkClick r:id="rId3"/>
              </a:rPr>
              <a:t>here</a:t>
            </a:r>
            <a:endParaRPr lang="en-GB" sz="2000" dirty="0">
              <a:solidFill>
                <a:schemeClr val="bg1"/>
              </a:solidFill>
              <a:latin typeface="Arial" panose="020B0604020202020204" pitchFamily="34" charset="0"/>
              <a:cs typeface="Arial" panose="020B0604020202020204" pitchFamily="34" charset="0"/>
            </a:endParaRPr>
          </a:p>
          <a:p>
            <a:r>
              <a:rPr lang="en-GB" sz="2000" dirty="0">
                <a:solidFill>
                  <a:schemeClr val="bg1"/>
                </a:solidFill>
                <a:latin typeface="Arial" panose="020B0604020202020204" pitchFamily="34" charset="0"/>
                <a:cs typeface="Arial" panose="020B0604020202020204" pitchFamily="34" charset="0"/>
              </a:rPr>
              <a:t>BEST Lead Administrator</a:t>
            </a:r>
          </a:p>
          <a:p>
            <a:r>
              <a:rPr lang="en-GB" sz="2000" dirty="0">
                <a:solidFill>
                  <a:schemeClr val="bg1"/>
                </a:solidFill>
                <a:latin typeface="Arial" panose="020B0604020202020204" pitchFamily="34" charset="0"/>
                <a:cs typeface="Arial" panose="020B0604020202020204" pitchFamily="34" charset="0"/>
              </a:rPr>
              <a:t>      </a:t>
            </a:r>
            <a:r>
              <a:rPr lang="en-GB" sz="2000" dirty="0">
                <a:solidFill>
                  <a:schemeClr val="bg1"/>
                </a:solidFill>
                <a:latin typeface="Arial" panose="020B0604020202020204" pitchFamily="34" charset="0"/>
                <a:cs typeface="Arial" panose="020B0604020202020204" pitchFamily="34" charset="0"/>
                <a:hlinkClick r:id="rId4"/>
              </a:rPr>
              <a:t>emma.smith407@nhs.net</a:t>
            </a:r>
            <a:endParaRPr lang="en-GB" sz="2000" dirty="0">
              <a:solidFill>
                <a:schemeClr val="bg1"/>
              </a:solidFill>
              <a:latin typeface="Arial" panose="020B0604020202020204" pitchFamily="34" charset="0"/>
              <a:cs typeface="Arial" panose="020B0604020202020204" pitchFamily="34" charset="0"/>
            </a:endParaRPr>
          </a:p>
          <a:p>
            <a:r>
              <a:rPr lang="en-GB" sz="2000" dirty="0">
                <a:solidFill>
                  <a:schemeClr val="bg1"/>
                </a:solidFill>
                <a:latin typeface="Arial" panose="020B0604020202020204" pitchFamily="34" charset="0"/>
                <a:cs typeface="Arial" panose="020B0604020202020204" pitchFamily="34" charset="0"/>
              </a:rPr>
              <a:t>      07897735549</a:t>
            </a:r>
          </a:p>
          <a:p>
            <a:endParaRPr lang="en-GB" sz="2000" dirty="0">
              <a:solidFill>
                <a:schemeClr val="bg1"/>
              </a:solidFill>
              <a:latin typeface="Arial" panose="020B0604020202020204" pitchFamily="34" charset="0"/>
              <a:cs typeface="Arial" panose="020B0604020202020204" pitchFamily="34" charset="0"/>
            </a:endParaRPr>
          </a:p>
          <a:p>
            <a:r>
              <a:rPr lang="en-GB" sz="2000" dirty="0">
                <a:solidFill>
                  <a:schemeClr val="bg1"/>
                </a:solidFill>
                <a:latin typeface="Arial" panose="020B0604020202020204" pitchFamily="34" charset="0"/>
                <a:cs typeface="Arial" panose="020B0604020202020204" pitchFamily="34" charset="0"/>
              </a:rPr>
              <a:t>Link to new website: </a:t>
            </a:r>
          </a:p>
          <a:p>
            <a:r>
              <a:rPr lang="en-GB" sz="2000" dirty="0">
                <a:hlinkClick r:id="rId5"/>
              </a:rPr>
              <a:t>Home - BEST (best-prod-uks-wpp-site.azurewebsites.net)</a:t>
            </a:r>
            <a:endParaRPr lang="en-GB" sz="2000" dirty="0">
              <a:solidFill>
                <a:schemeClr val="bg1"/>
              </a:solidFill>
              <a:latin typeface="Arial" panose="020B0604020202020204" pitchFamily="34" charset="0"/>
              <a:cs typeface="Arial" panose="020B0604020202020204" pitchFamily="34" charset="0"/>
            </a:endParaRPr>
          </a:p>
          <a:p>
            <a:endParaRPr lang="en-GB" sz="2000" dirty="0">
              <a:solidFill>
                <a:schemeClr val="bg1"/>
              </a:solidFill>
              <a:latin typeface="Arial" panose="020B0604020202020204" pitchFamily="34" charset="0"/>
              <a:cs typeface="Arial" panose="020B0604020202020204" pitchFamily="34" charset="0"/>
            </a:endParaRPr>
          </a:p>
          <a:p>
            <a:endParaRPr lang="en-GB" sz="2000" dirty="0">
              <a:solidFill>
                <a:schemeClr val="bg1"/>
              </a:solidFill>
              <a:latin typeface="Arial" panose="020B0604020202020204" pitchFamily="34" charset="0"/>
              <a:cs typeface="Arial" panose="020B0604020202020204" pitchFamily="34" charset="0"/>
            </a:endParaRPr>
          </a:p>
          <a:p>
            <a:endParaRPr lang="en-GB" sz="2000" dirty="0">
              <a:solidFill>
                <a:schemeClr val="bg1"/>
              </a:solidFill>
              <a:latin typeface="Arial" panose="020B0604020202020204" pitchFamily="34" charset="0"/>
              <a:cs typeface="Arial" panose="020B0604020202020204" pitchFamily="34" charset="0"/>
            </a:endParaRPr>
          </a:p>
          <a:p>
            <a:endParaRPr lang="en-GB" sz="2000" dirty="0">
              <a:solidFill>
                <a:schemeClr val="bg1"/>
              </a:solidFill>
              <a:latin typeface="Arial" panose="020B0604020202020204" pitchFamily="34" charset="0"/>
              <a:cs typeface="Arial" panose="020B0604020202020204" pitchFamily="34" charset="0"/>
            </a:endParaRPr>
          </a:p>
        </p:txBody>
      </p:sp>
      <p:pic>
        <p:nvPicPr>
          <p:cNvPr id="5" name="Picture 4">
            <a:extLst>
              <a:ext uri="{FF2B5EF4-FFF2-40B4-BE49-F238E27FC236}">
                <a16:creationId xmlns:a16="http://schemas.microsoft.com/office/drawing/2014/main" id="{73919DCE-6FFD-7DA2-026C-B99E91F56E7A}"/>
              </a:ext>
            </a:extLst>
          </p:cNvPr>
          <p:cNvPicPr>
            <a:picLocks noChangeAspect="1"/>
          </p:cNvPicPr>
          <p:nvPr/>
        </p:nvPicPr>
        <p:blipFill>
          <a:blip r:embed="rId6"/>
          <a:stretch>
            <a:fillRect/>
          </a:stretch>
        </p:blipFill>
        <p:spPr>
          <a:xfrm>
            <a:off x="409744" y="4415418"/>
            <a:ext cx="8668195" cy="2254366"/>
          </a:xfrm>
          <a:prstGeom prst="rect">
            <a:avLst/>
          </a:prstGeom>
          <a:ln>
            <a:solidFill>
              <a:schemeClr val="bg1"/>
            </a:solidFill>
          </a:ln>
        </p:spPr>
      </p:pic>
      <p:pic>
        <p:nvPicPr>
          <p:cNvPr id="7" name="Picture 6">
            <a:extLst>
              <a:ext uri="{FF2B5EF4-FFF2-40B4-BE49-F238E27FC236}">
                <a16:creationId xmlns:a16="http://schemas.microsoft.com/office/drawing/2014/main" id="{F3FBA9D6-5C2F-E28C-6289-001F582A2EF5}"/>
              </a:ext>
            </a:extLst>
          </p:cNvPr>
          <p:cNvPicPr>
            <a:picLocks noChangeAspect="1"/>
          </p:cNvPicPr>
          <p:nvPr/>
        </p:nvPicPr>
        <p:blipFill>
          <a:blip r:embed="rId7"/>
          <a:stretch>
            <a:fillRect/>
          </a:stretch>
        </p:blipFill>
        <p:spPr>
          <a:xfrm>
            <a:off x="5162551" y="1018384"/>
            <a:ext cx="6366957" cy="4925381"/>
          </a:xfrm>
          <a:prstGeom prst="rect">
            <a:avLst/>
          </a:prstGeom>
          <a:ln>
            <a:solidFill>
              <a:schemeClr val="bg1"/>
            </a:solidFill>
          </a:ln>
        </p:spPr>
      </p:pic>
      <p:pic>
        <p:nvPicPr>
          <p:cNvPr id="9" name="Graphic 8" descr="Envelope outline">
            <a:extLst>
              <a:ext uri="{FF2B5EF4-FFF2-40B4-BE49-F238E27FC236}">
                <a16:creationId xmlns:a16="http://schemas.microsoft.com/office/drawing/2014/main" id="{317D3F47-1DC8-1E5C-1636-ABF8E80E165B}"/>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479612" y="2297430"/>
            <a:ext cx="409320" cy="409320"/>
          </a:xfrm>
          <a:prstGeom prst="rect">
            <a:avLst/>
          </a:prstGeom>
        </p:spPr>
      </p:pic>
      <p:pic>
        <p:nvPicPr>
          <p:cNvPr id="17" name="Graphic 16" descr="Receiver outline">
            <a:extLst>
              <a:ext uri="{FF2B5EF4-FFF2-40B4-BE49-F238E27FC236}">
                <a16:creationId xmlns:a16="http://schemas.microsoft.com/office/drawing/2014/main" id="{DA573227-8040-69C1-32E3-5C4039408F7F}"/>
              </a:ext>
            </a:extLst>
          </p:cNvPr>
          <p:cNvPicPr>
            <a:picLocks noChangeAspect="1"/>
          </p:cNvPicPr>
          <p:nvPr/>
        </p:nvPicPr>
        <p:blipFill>
          <a:blip r:embed="rId10">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a:off x="535682" y="2771300"/>
            <a:ext cx="297180" cy="297180"/>
          </a:xfrm>
          <a:prstGeom prst="rect">
            <a:avLst/>
          </a:prstGeom>
        </p:spPr>
      </p:pic>
      <p:sp>
        <p:nvSpPr>
          <p:cNvPr id="18" name="Rectangle: Rounded Corners 17">
            <a:extLst>
              <a:ext uri="{FF2B5EF4-FFF2-40B4-BE49-F238E27FC236}">
                <a16:creationId xmlns:a16="http://schemas.microsoft.com/office/drawing/2014/main" id="{16EB2952-3C4A-F56E-16D5-2181C7A1118F}"/>
              </a:ext>
            </a:extLst>
          </p:cNvPr>
          <p:cNvSpPr/>
          <p:nvPr/>
        </p:nvSpPr>
        <p:spPr>
          <a:xfrm>
            <a:off x="7475220" y="6056407"/>
            <a:ext cx="1485900" cy="468630"/>
          </a:xfrm>
          <a:prstGeom prst="roundRect">
            <a:avLst/>
          </a:prstGeom>
          <a:noFill/>
          <a:ln w="1905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4619551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animBg="1"/>
    </p:bldLst>
  </p:timing>
</p:sld>
</file>

<file path=ppt/theme/theme1.xml><?xml version="1.0" encoding="utf-8"?>
<a:theme xmlns:a="http://schemas.openxmlformats.org/drawingml/2006/main" name="Metropolitan">
  <a:themeElements>
    <a:clrScheme name="Metropolitan">
      <a:dk1>
        <a:srgbClr val="000000"/>
      </a:dk1>
      <a:lt1>
        <a:srgbClr val="FFFFFF"/>
      </a:lt1>
      <a:dk2>
        <a:srgbClr val="303034"/>
      </a:dk2>
      <a:lt2>
        <a:srgbClr val="DFDFE4"/>
      </a:lt2>
      <a:accent1>
        <a:srgbClr val="00AEEF"/>
      </a:accent1>
      <a:accent2>
        <a:srgbClr val="8CC600"/>
      </a:accent2>
      <a:accent3>
        <a:srgbClr val="FFBE00"/>
      </a:accent3>
      <a:accent4>
        <a:srgbClr val="FF0097"/>
      </a:accent4>
      <a:accent5>
        <a:srgbClr val="0071BC"/>
      </a:accent5>
      <a:accent6>
        <a:srgbClr val="FF8600"/>
      </a:accent6>
      <a:hlink>
        <a:srgbClr val="2424F0"/>
      </a:hlink>
      <a:folHlink>
        <a:srgbClr val="808080"/>
      </a:folHlink>
    </a:clrScheme>
    <a:fontScheme name="Metropolitan">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Metropolitan">
      <a:fillStyleLst>
        <a:solidFill>
          <a:schemeClr val="phClr"/>
        </a:solidFill>
        <a:gradFill rotWithShape="1">
          <a:gsLst>
            <a:gs pos="0">
              <a:schemeClr val="phClr">
                <a:tint val="70000"/>
                <a:satMod val="100000"/>
                <a:lumMod val="110000"/>
              </a:schemeClr>
            </a:gs>
            <a:gs pos="50000">
              <a:schemeClr val="phClr">
                <a:tint val="75000"/>
                <a:satMod val="101000"/>
                <a:lumMod val="105000"/>
              </a:schemeClr>
            </a:gs>
            <a:gs pos="100000">
              <a:schemeClr val="phClr">
                <a:tint val="82000"/>
                <a:satMod val="104000"/>
                <a:lumMod val="105000"/>
              </a:schemeClr>
            </a:gs>
          </a:gsLst>
          <a:lin ang="2700000" scaled="0"/>
        </a:gradFill>
        <a:gradFill rotWithShape="1">
          <a:gsLst>
            <a:gs pos="0">
              <a:schemeClr val="phClr">
                <a:tint val="97000"/>
                <a:satMod val="100000"/>
                <a:lumMod val="102000"/>
              </a:schemeClr>
            </a:gs>
            <a:gs pos="50000">
              <a:schemeClr val="phClr">
                <a:shade val="100000"/>
                <a:satMod val="100000"/>
                <a:lumMod val="100000"/>
              </a:schemeClr>
            </a:gs>
            <a:gs pos="100000">
              <a:schemeClr val="phClr">
                <a:shade val="80000"/>
                <a:satMod val="100000"/>
                <a:lumMod val="99000"/>
              </a:schemeClr>
            </a:gs>
          </a:gsLst>
          <a:lin ang="27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solidFill>
          <a:schemeClr val="phClr">
            <a:shade val="95000"/>
            <a:satMod val="170000"/>
          </a:schemeClr>
        </a:solidFill>
      </a:bgFillStyleLst>
    </a:fmtScheme>
  </a:themeElements>
  <a:objectDefaults/>
  <a:extraClrSchemeLst/>
  <a:extLst>
    <a:ext uri="{05A4C25C-085E-4340-85A3-A5531E510DB2}">
      <thm15:themeFamily xmlns:thm15="http://schemas.microsoft.com/office/thememl/2012/main" name="Metropolitan" id="{4C5440D6-04D2-4954-96CF-F251137069B2}" vid="{9FF7CA0D-8839-4012-B51C-B152F9BD65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Metropolitan">
    <a:dk1>
      <a:srgbClr val="000000"/>
    </a:dk1>
    <a:lt1>
      <a:srgbClr val="FFFFFF"/>
    </a:lt1>
    <a:dk2>
      <a:srgbClr val="303034"/>
    </a:dk2>
    <a:lt2>
      <a:srgbClr val="DFDFE4"/>
    </a:lt2>
    <a:accent1>
      <a:srgbClr val="00AEEF"/>
    </a:accent1>
    <a:accent2>
      <a:srgbClr val="8CC600"/>
    </a:accent2>
    <a:accent3>
      <a:srgbClr val="FFBE00"/>
    </a:accent3>
    <a:accent4>
      <a:srgbClr val="FF0097"/>
    </a:accent4>
    <a:accent5>
      <a:srgbClr val="0071BC"/>
    </a:accent5>
    <a:accent6>
      <a:srgbClr val="FF8600"/>
    </a:accent6>
    <a:hlink>
      <a:srgbClr val="2424F0"/>
    </a:hlink>
    <a:folHlink>
      <a:srgbClr val="808080"/>
    </a:folHlink>
  </a:clrScheme>
</a:themeOverride>
</file>

<file path=ppt/theme/themeOverride2.xml><?xml version="1.0" encoding="utf-8"?>
<a:themeOverride xmlns:a="http://schemas.openxmlformats.org/drawingml/2006/main">
  <a:clrScheme name="Metropolitan">
    <a:dk1>
      <a:srgbClr val="000000"/>
    </a:dk1>
    <a:lt1>
      <a:srgbClr val="FFFFFF"/>
    </a:lt1>
    <a:dk2>
      <a:srgbClr val="303034"/>
    </a:dk2>
    <a:lt2>
      <a:srgbClr val="DFDFE4"/>
    </a:lt2>
    <a:accent1>
      <a:srgbClr val="00AEEF"/>
    </a:accent1>
    <a:accent2>
      <a:srgbClr val="8CC600"/>
    </a:accent2>
    <a:accent3>
      <a:srgbClr val="FFBE00"/>
    </a:accent3>
    <a:accent4>
      <a:srgbClr val="FF0097"/>
    </a:accent4>
    <a:accent5>
      <a:srgbClr val="0071BC"/>
    </a:accent5>
    <a:accent6>
      <a:srgbClr val="FF8600"/>
    </a:accent6>
    <a:hlink>
      <a:srgbClr val="2424F0"/>
    </a:hlink>
    <a:folHlink>
      <a:srgbClr val="808080"/>
    </a:folHlink>
  </a:clrScheme>
</a:themeOverride>
</file>

<file path=ppt/theme/themeOverride3.xml><?xml version="1.0" encoding="utf-8"?>
<a:themeOverride xmlns:a="http://schemas.openxmlformats.org/drawingml/2006/main">
  <a:clrScheme name="Metropolitan">
    <a:dk1>
      <a:srgbClr val="000000"/>
    </a:dk1>
    <a:lt1>
      <a:srgbClr val="FFFFFF"/>
    </a:lt1>
    <a:dk2>
      <a:srgbClr val="303034"/>
    </a:dk2>
    <a:lt2>
      <a:srgbClr val="DFDFE4"/>
    </a:lt2>
    <a:accent1>
      <a:srgbClr val="00AEEF"/>
    </a:accent1>
    <a:accent2>
      <a:srgbClr val="8CC600"/>
    </a:accent2>
    <a:accent3>
      <a:srgbClr val="FFBE00"/>
    </a:accent3>
    <a:accent4>
      <a:srgbClr val="FF0097"/>
    </a:accent4>
    <a:accent5>
      <a:srgbClr val="0071BC"/>
    </a:accent5>
    <a:accent6>
      <a:srgbClr val="FF8600"/>
    </a:accent6>
    <a:hlink>
      <a:srgbClr val="2424F0"/>
    </a:hlink>
    <a:folHlink>
      <a:srgbClr val="808080"/>
    </a:folHlink>
  </a:clrScheme>
</a:themeOverride>
</file>

<file path=ppt/theme/themeOverride4.xml><?xml version="1.0" encoding="utf-8"?>
<a:themeOverride xmlns:a="http://schemas.openxmlformats.org/drawingml/2006/main">
  <a:clrScheme name="Metropolitan">
    <a:dk1>
      <a:srgbClr val="000000"/>
    </a:dk1>
    <a:lt1>
      <a:srgbClr val="FFFFFF"/>
    </a:lt1>
    <a:dk2>
      <a:srgbClr val="303034"/>
    </a:dk2>
    <a:lt2>
      <a:srgbClr val="DFDFE4"/>
    </a:lt2>
    <a:accent1>
      <a:srgbClr val="00AEEF"/>
    </a:accent1>
    <a:accent2>
      <a:srgbClr val="8CC600"/>
    </a:accent2>
    <a:accent3>
      <a:srgbClr val="FFBE00"/>
    </a:accent3>
    <a:accent4>
      <a:srgbClr val="FF0097"/>
    </a:accent4>
    <a:accent5>
      <a:srgbClr val="0071BC"/>
    </a:accent5>
    <a:accent6>
      <a:srgbClr val="FF8600"/>
    </a:accent6>
    <a:hlink>
      <a:srgbClr val="2424F0"/>
    </a:hlink>
    <a:folHlink>
      <a:srgbClr val="808080"/>
    </a:folHlink>
  </a:clrScheme>
</a:themeOverride>
</file>

<file path=ppt/webextensions/_rels/taskpanes.xml.rels><?xml version="1.0" encoding="UTF-8" standalone="yes"?>
<Relationships xmlns="http://schemas.openxmlformats.org/package/2006/relationships"><Relationship Id="rId1" Type="http://schemas.microsoft.com/office/2011/relationships/webextension" Target="webextension1.xml"/></Relationships>
</file>

<file path=ppt/webextensions/taskpanes.xml><?xml version="1.0" encoding="utf-8"?>
<wetp:taskpanes xmlns:wetp="http://schemas.microsoft.com/office/webextensions/taskpanes/2010/11">
  <wetp:taskpane dockstate="right" visibility="0" width="525" row="2">
    <wetp:webextensionref xmlns:r="http://schemas.openxmlformats.org/officeDocument/2006/relationships" r:id="rId1"/>
  </wetp:taskpane>
</wetp:taskpanes>
</file>

<file path=ppt/webextensions/webextension1.xml><?xml version="1.0" encoding="utf-8"?>
<we:webextension xmlns:we="http://schemas.microsoft.com/office/webextensions/webextension/2010/11" id="{0E915C71-B9D3-4002-BC49-754FF69A3D10}">
  <we:reference id="cdbb5c38-15c9-4da0-8eab-5227ff292266" version="3.1.0.0" store="EXCatalog" storeType="EXCatalog"/>
  <we:alternateReferences>
    <we:reference id="WA104380449" version="3.1.0.0" store="en-GB" storeType="OMEX"/>
  </we:alternateReferences>
  <we:properties/>
  <we:bindings/>
  <we:snapshot xmlns:r="http://schemas.openxmlformats.org/officeDocument/2006/relationships"/>
</we:webextension>
</file>

<file path=docProps/app.xml><?xml version="1.0" encoding="utf-8"?>
<Properties xmlns="http://schemas.openxmlformats.org/officeDocument/2006/extended-properties" xmlns:vt="http://schemas.openxmlformats.org/officeDocument/2006/docPropsVTypes">
  <Template/>
  <TotalTime>955</TotalTime>
  <Words>846</Words>
  <Application>Microsoft Office PowerPoint</Application>
  <PresentationFormat>Widescreen</PresentationFormat>
  <Paragraphs>144</Paragraphs>
  <Slides>8</Slides>
  <Notes>8</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8</vt:i4>
      </vt:variant>
    </vt:vector>
  </HeadingPairs>
  <TitlesOfParts>
    <vt:vector size="14" baseType="lpstr">
      <vt:lpstr>ADLaM Display</vt:lpstr>
      <vt:lpstr>Arial</vt:lpstr>
      <vt:lpstr>Calibri</vt:lpstr>
      <vt:lpstr>Calibri Light</vt:lpstr>
      <vt:lpstr>Courier New</vt:lpstr>
      <vt:lpstr>Metropolitan</vt:lpstr>
      <vt:lpstr>BEST Portal</vt:lpstr>
      <vt:lpstr>Elements of the website</vt:lpstr>
      <vt:lpstr>Updates </vt:lpstr>
      <vt:lpstr>Practice Nurse Area </vt:lpstr>
      <vt:lpstr>CPD</vt:lpstr>
      <vt:lpstr>CPD</vt:lpstr>
      <vt:lpstr>Creating an account</vt:lpstr>
      <vt:lpstr>Support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SMITH, Emma (BHF LUNDWOOD SURGERY)</dc:creator>
  <cp:lastModifiedBy>SMITH, Emma (BHF LUNDWOOD SURGERY)</cp:lastModifiedBy>
  <cp:revision>21</cp:revision>
  <dcterms:created xsi:type="dcterms:W3CDTF">2024-10-02T20:01:57Z</dcterms:created>
  <dcterms:modified xsi:type="dcterms:W3CDTF">2024-10-11T14:37:25Z</dcterms:modified>
</cp:coreProperties>
</file>