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2" r:id="rId3"/>
    <p:sldId id="279" r:id="rId4"/>
    <p:sldId id="287" r:id="rId5"/>
    <p:sldId id="295" r:id="rId6"/>
    <p:sldId id="260" r:id="rId7"/>
    <p:sldId id="261" r:id="rId8"/>
    <p:sldId id="263" r:id="rId9"/>
    <p:sldId id="290" r:id="rId10"/>
    <p:sldId id="291" r:id="rId11"/>
    <p:sldId id="265" r:id="rId12"/>
    <p:sldId id="293" r:id="rId13"/>
    <p:sldId id="266" r:id="rId14"/>
    <p:sldId id="282" r:id="rId15"/>
    <p:sldId id="292" r:id="rId16"/>
    <p:sldId id="281" r:id="rId17"/>
    <p:sldId id="276" r:id="rId18"/>
    <p:sldId id="294" r:id="rId19"/>
    <p:sldId id="296" r:id="rId20"/>
    <p:sldId id="277" r:id="rId21"/>
    <p:sldId id="278" r:id="rId22"/>
    <p:sldId id="284" r:id="rId23"/>
    <p:sldId id="304" r:id="rId24"/>
    <p:sldId id="285" r:id="rId25"/>
    <p:sldId id="305" r:id="rId26"/>
    <p:sldId id="306" r:id="rId27"/>
    <p:sldId id="283" r:id="rId28"/>
    <p:sldId id="303" r:id="rId29"/>
    <p:sldId id="298" r:id="rId30"/>
    <p:sldId id="262" r:id="rId31"/>
    <p:sldId id="299" r:id="rId32"/>
    <p:sldId id="275" r:id="rId33"/>
    <p:sldId id="300" r:id="rId34"/>
    <p:sldId id="301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FC0"/>
    <a:srgbClr val="C6D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72"/>
    <p:restoredTop sz="94679"/>
  </p:normalViewPr>
  <p:slideViewPr>
    <p:cSldViewPr snapToGrid="0">
      <p:cViewPr varScale="1">
        <p:scale>
          <a:sx n="104" d="100"/>
          <a:sy n="104" d="100"/>
        </p:scale>
        <p:origin x="5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hs-my.sharepoint.com/personal/muhammadrahim_khan_nhs_net/Documents/TLHC/SRMs/01.%20TLHC%20SRM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200" dirty="0"/>
              <a:t>Referrals To Specialties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944-4131-8587-5763546FDE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944-4131-8587-5763546FDE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944-4131-8587-5763546FDE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944-4131-8587-5763546FDE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944-4131-8587-5763546FDEC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6944-4131-8587-5763546FDE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6944-4131-8587-5763546FDE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6944-4131-8587-5763546FDEC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6944-4131-8587-5763546FDEC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944-4131-8587-5763546FDEC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944-4131-8587-5763546FDEC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944-4131-8587-5763546FDEC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944-4131-8587-5763546FDEC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6944-4131-8587-5763546FDEC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6944-4131-8587-5763546FDEC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6944-4131-8587-5763546FDEC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6944-4131-8587-5763546FDEC4}"/>
                </c:ext>
              </c:extLst>
            </c:dLbl>
            <c:dLbl>
              <c:idx val="8"/>
              <c:layout>
                <c:manualLayout>
                  <c:x val="3.9267015706806185E-2"/>
                  <c:y val="3.7664783427495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944-4131-8587-5763546FDEC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'https://nhs-my.sharepoint.com/personal/muhammadrahim_khan_nhs_net/Documents/TLHC/SRMs/[01. TLHC SRM Data.xlsx]SRM'!$H$3:$H$11</c:f>
              <c:strCache>
                <c:ptCount val="9"/>
                <c:pt idx="0">
                  <c:v>Resp 2ww</c:v>
                </c:pt>
                <c:pt idx="1">
                  <c:v>Resp Routine</c:v>
                </c:pt>
                <c:pt idx="2">
                  <c:v>Endocrine</c:v>
                </c:pt>
                <c:pt idx="3">
                  <c:v>Upper GI</c:v>
                </c:pt>
                <c:pt idx="4">
                  <c:v>Urology</c:v>
                </c:pt>
                <c:pt idx="5">
                  <c:v>Aortic</c:v>
                </c:pt>
                <c:pt idx="6">
                  <c:v>Breast</c:v>
                </c:pt>
                <c:pt idx="7">
                  <c:v>CUP</c:v>
                </c:pt>
                <c:pt idx="8">
                  <c:v>Vascular</c:v>
                </c:pt>
              </c:strCache>
            </c:strRef>
          </c:cat>
          <c:val>
            <c:numRef>
              <c:f>'https://nhs-my.sharepoint.com/personal/muhammadrahim_khan_nhs_net/Documents/TLHC/SRMs/[01. TLHC SRM Data.xlsx]SRM'!$I$3:$I$11</c:f>
              <c:numCache>
                <c:formatCode>General</c:formatCode>
                <c:ptCount val="9"/>
                <c:pt idx="0">
                  <c:v>213</c:v>
                </c:pt>
                <c:pt idx="1">
                  <c:v>75</c:v>
                </c:pt>
                <c:pt idx="2">
                  <c:v>175</c:v>
                </c:pt>
                <c:pt idx="3">
                  <c:v>16</c:v>
                </c:pt>
                <c:pt idx="4">
                  <c:v>22</c:v>
                </c:pt>
                <c:pt idx="5">
                  <c:v>22</c:v>
                </c:pt>
                <c:pt idx="6">
                  <c:v>25</c:v>
                </c:pt>
                <c:pt idx="7">
                  <c:v>1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944-4131-8587-5763546FDEC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402BA-C57C-4412-A68C-F09EB917BA7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601DAB-8938-4F78-BDA3-32B03AF1EA15}">
      <dgm:prSet/>
      <dgm:spPr/>
      <dgm:t>
        <a:bodyPr/>
        <a:lstStyle/>
        <a:p>
          <a:pPr rtl="0"/>
          <a:r>
            <a:rPr lang="en-US" dirty="0"/>
            <a:t>Trust Cancer Service Lead</a:t>
          </a:r>
          <a:r>
            <a:rPr lang="en-US" dirty="0">
              <a:latin typeface="Aptos Display" panose="02110004020202020204"/>
            </a:rPr>
            <a:t> – Julia Dicks</a:t>
          </a:r>
          <a:endParaRPr lang="en-US" dirty="0"/>
        </a:p>
      </dgm:t>
    </dgm:pt>
    <dgm:pt modelId="{E0A1921B-45A3-493D-B718-3DE3CA076D3F}" type="parTrans" cxnId="{F53D45F8-96D9-4359-90E1-9D1E48562337}">
      <dgm:prSet/>
      <dgm:spPr/>
      <dgm:t>
        <a:bodyPr/>
        <a:lstStyle/>
        <a:p>
          <a:endParaRPr lang="en-US"/>
        </a:p>
      </dgm:t>
    </dgm:pt>
    <dgm:pt modelId="{902623FD-933F-4A71-A2D3-2615053DA944}" type="sibTrans" cxnId="{F53D45F8-96D9-4359-90E1-9D1E48562337}">
      <dgm:prSet/>
      <dgm:spPr/>
      <dgm:t>
        <a:bodyPr/>
        <a:lstStyle/>
        <a:p>
          <a:endParaRPr lang="en-US"/>
        </a:p>
      </dgm:t>
    </dgm:pt>
    <dgm:pt modelId="{9F8D8FA4-EFD1-47B1-9585-7A08F1B6E342}">
      <dgm:prSet/>
      <dgm:spPr/>
      <dgm:t>
        <a:bodyPr/>
        <a:lstStyle/>
        <a:p>
          <a:pPr rtl="0"/>
          <a:r>
            <a:rPr lang="en-US" dirty="0"/>
            <a:t>Trust Cancer Service Manager</a:t>
          </a:r>
          <a:r>
            <a:rPr lang="en-US" dirty="0">
              <a:latin typeface="Aptos Display" panose="02110004020202020204"/>
            </a:rPr>
            <a:t> – Rebecca Cook</a:t>
          </a:r>
          <a:endParaRPr lang="en-US" dirty="0"/>
        </a:p>
      </dgm:t>
    </dgm:pt>
    <dgm:pt modelId="{2011E713-9249-4B9F-AF0E-95F309C52AFC}" type="parTrans" cxnId="{EAD0D06E-FF15-424A-B211-11196825B10B}">
      <dgm:prSet/>
      <dgm:spPr/>
      <dgm:t>
        <a:bodyPr/>
        <a:lstStyle/>
        <a:p>
          <a:endParaRPr lang="en-US"/>
        </a:p>
      </dgm:t>
    </dgm:pt>
    <dgm:pt modelId="{C41A365A-25AB-4F95-957C-5FBD4C1CAD47}" type="sibTrans" cxnId="{EAD0D06E-FF15-424A-B211-11196825B10B}">
      <dgm:prSet/>
      <dgm:spPr/>
      <dgm:t>
        <a:bodyPr/>
        <a:lstStyle/>
        <a:p>
          <a:endParaRPr lang="en-US"/>
        </a:p>
      </dgm:t>
    </dgm:pt>
    <dgm:pt modelId="{4C99B79B-6C95-4031-AF30-DB5A8F7E5313}">
      <dgm:prSet/>
      <dgm:spPr/>
      <dgm:t>
        <a:bodyPr/>
        <a:lstStyle/>
        <a:p>
          <a:pPr rtl="0"/>
          <a:r>
            <a:rPr lang="en-US" dirty="0"/>
            <a:t>Lead CNS</a:t>
          </a:r>
          <a:r>
            <a:rPr lang="en-US" dirty="0">
              <a:latin typeface="Aptos Display" panose="02110004020202020204"/>
            </a:rPr>
            <a:t> – Sara Andrews</a:t>
          </a:r>
          <a:endParaRPr lang="en-US" dirty="0"/>
        </a:p>
      </dgm:t>
    </dgm:pt>
    <dgm:pt modelId="{BAF1AB56-618F-4967-98C2-53E1FE6F3CBA}" type="parTrans" cxnId="{0A078612-1083-43D1-80E8-F1C4FD94F957}">
      <dgm:prSet/>
      <dgm:spPr/>
      <dgm:t>
        <a:bodyPr/>
        <a:lstStyle/>
        <a:p>
          <a:endParaRPr lang="en-US"/>
        </a:p>
      </dgm:t>
    </dgm:pt>
    <dgm:pt modelId="{0FABB71B-4BA9-414E-828E-F274437C39E7}" type="sibTrans" cxnId="{0A078612-1083-43D1-80E8-F1C4FD94F957}">
      <dgm:prSet/>
      <dgm:spPr/>
      <dgm:t>
        <a:bodyPr/>
        <a:lstStyle/>
        <a:p>
          <a:endParaRPr lang="en-US"/>
        </a:p>
      </dgm:t>
    </dgm:pt>
    <dgm:pt modelId="{954976B9-D8B3-43DF-A491-CD81D4864890}">
      <dgm:prSet/>
      <dgm:spPr/>
      <dgm:t>
        <a:bodyPr/>
        <a:lstStyle/>
        <a:p>
          <a:pPr rtl="0"/>
          <a:r>
            <a:rPr lang="en-US" dirty="0"/>
            <a:t>Cancer Informatics</a:t>
          </a:r>
          <a:r>
            <a:rPr lang="en-US" dirty="0">
              <a:latin typeface="Aptos Display" panose="02110004020202020204"/>
            </a:rPr>
            <a:t> – Richard Broughton</a:t>
          </a:r>
          <a:endParaRPr lang="en-US" dirty="0"/>
        </a:p>
      </dgm:t>
    </dgm:pt>
    <dgm:pt modelId="{B1DB490E-D841-43D4-94E8-77841D4944A1}" type="parTrans" cxnId="{625F073A-3088-4025-BEB5-A3E43D6E657F}">
      <dgm:prSet/>
      <dgm:spPr/>
      <dgm:t>
        <a:bodyPr/>
        <a:lstStyle/>
        <a:p>
          <a:endParaRPr lang="en-US"/>
        </a:p>
      </dgm:t>
    </dgm:pt>
    <dgm:pt modelId="{2A4752CE-BE4D-4250-8490-EF892D41AA43}" type="sibTrans" cxnId="{625F073A-3088-4025-BEB5-A3E43D6E657F}">
      <dgm:prSet/>
      <dgm:spPr/>
      <dgm:t>
        <a:bodyPr/>
        <a:lstStyle/>
        <a:p>
          <a:endParaRPr lang="en-US"/>
        </a:p>
      </dgm:t>
    </dgm:pt>
    <dgm:pt modelId="{B9BA056A-91D2-46F5-8366-606CC60235F2}">
      <dgm:prSet/>
      <dgm:spPr/>
      <dgm:t>
        <a:bodyPr/>
        <a:lstStyle/>
        <a:p>
          <a:pPr rtl="0"/>
          <a:r>
            <a:rPr lang="en-US" dirty="0"/>
            <a:t>CPIG</a:t>
          </a:r>
          <a:r>
            <a:rPr lang="en-US" dirty="0">
              <a:latin typeface="Aptos Display" panose="02110004020202020204"/>
            </a:rPr>
            <a:t> – Lorraine Burnett</a:t>
          </a:r>
          <a:endParaRPr lang="en-US" dirty="0"/>
        </a:p>
      </dgm:t>
    </dgm:pt>
    <dgm:pt modelId="{C141B2F6-6242-4D30-AC20-2D73A9C7FD3C}" type="parTrans" cxnId="{4CE35919-7B46-40DF-A2C8-B6C0F942A01F}">
      <dgm:prSet/>
      <dgm:spPr/>
      <dgm:t>
        <a:bodyPr/>
        <a:lstStyle/>
        <a:p>
          <a:endParaRPr lang="en-US"/>
        </a:p>
      </dgm:t>
    </dgm:pt>
    <dgm:pt modelId="{C3B0AEA3-1C85-40F2-B5F0-82DFBEBE48DF}" type="sibTrans" cxnId="{4CE35919-7B46-40DF-A2C8-B6C0F942A01F}">
      <dgm:prSet/>
      <dgm:spPr/>
      <dgm:t>
        <a:bodyPr/>
        <a:lstStyle/>
        <a:p>
          <a:endParaRPr lang="en-US"/>
        </a:p>
      </dgm:t>
    </dgm:pt>
    <dgm:pt modelId="{E445015F-7182-4C71-8906-0FB2F152B7CE}">
      <dgm:prSet/>
      <dgm:spPr/>
      <dgm:t>
        <a:bodyPr/>
        <a:lstStyle/>
        <a:p>
          <a:pPr rtl="0"/>
          <a:r>
            <a:rPr lang="en-US" dirty="0"/>
            <a:t>Lung Cancer Lead</a:t>
          </a:r>
          <a:r>
            <a:rPr lang="en-US" dirty="0">
              <a:latin typeface="Aptos Display" panose="02110004020202020204"/>
            </a:rPr>
            <a:t> – Dr M J Malik, Catherine Patrick</a:t>
          </a:r>
          <a:endParaRPr lang="en-US" dirty="0"/>
        </a:p>
      </dgm:t>
    </dgm:pt>
    <dgm:pt modelId="{D4BB59A8-230E-4092-B183-B7591956F77B}" type="parTrans" cxnId="{FF995891-A10D-473D-BE8E-524BFC7F2F02}">
      <dgm:prSet/>
      <dgm:spPr/>
      <dgm:t>
        <a:bodyPr/>
        <a:lstStyle/>
        <a:p>
          <a:endParaRPr lang="en-US"/>
        </a:p>
      </dgm:t>
    </dgm:pt>
    <dgm:pt modelId="{8E9F45A3-FC45-4558-8EAC-6DA01BD215E5}" type="sibTrans" cxnId="{FF995891-A10D-473D-BE8E-524BFC7F2F02}">
      <dgm:prSet/>
      <dgm:spPr/>
      <dgm:t>
        <a:bodyPr/>
        <a:lstStyle/>
        <a:p>
          <a:endParaRPr lang="en-US"/>
        </a:p>
      </dgm:t>
    </dgm:pt>
    <dgm:pt modelId="{FAF651CD-3C73-43AC-AFD3-13AA644757BE}">
      <dgm:prSet/>
      <dgm:spPr/>
      <dgm:t>
        <a:bodyPr/>
        <a:lstStyle/>
        <a:p>
          <a:pPr rtl="0"/>
          <a:r>
            <a:rPr lang="en-US" dirty="0"/>
            <a:t>Cancer Support Worker</a:t>
          </a:r>
          <a:r>
            <a:rPr lang="en-US" dirty="0">
              <a:latin typeface="Aptos Display" panose="02110004020202020204"/>
            </a:rPr>
            <a:t> Lead – Sara Andrews</a:t>
          </a:r>
          <a:endParaRPr lang="en-US" dirty="0"/>
        </a:p>
      </dgm:t>
    </dgm:pt>
    <dgm:pt modelId="{77EEEC77-6D94-43BE-96F9-73656FA218DF}" type="parTrans" cxnId="{99B835D0-6D71-4611-862D-1AA66540E88B}">
      <dgm:prSet/>
      <dgm:spPr/>
      <dgm:t>
        <a:bodyPr/>
        <a:lstStyle/>
        <a:p>
          <a:endParaRPr lang="en-US"/>
        </a:p>
      </dgm:t>
    </dgm:pt>
    <dgm:pt modelId="{2D0D4D3E-1440-4AB8-BC83-FEA061DB5269}" type="sibTrans" cxnId="{99B835D0-6D71-4611-862D-1AA66540E88B}">
      <dgm:prSet/>
      <dgm:spPr/>
      <dgm:t>
        <a:bodyPr/>
        <a:lstStyle/>
        <a:p>
          <a:endParaRPr lang="en-US"/>
        </a:p>
      </dgm:t>
    </dgm:pt>
    <dgm:pt modelId="{79F82715-17C2-E541-8690-25D0D43947B2}" type="pres">
      <dgm:prSet presAssocID="{C4C402BA-C57C-4412-A68C-F09EB917BA72}" presName="linear" presStyleCnt="0">
        <dgm:presLayoutVars>
          <dgm:dir/>
          <dgm:animLvl val="lvl"/>
          <dgm:resizeHandles val="exact"/>
        </dgm:presLayoutVars>
      </dgm:prSet>
      <dgm:spPr/>
    </dgm:pt>
    <dgm:pt modelId="{688C69D5-7DEB-8649-B0AD-491467454EE7}" type="pres">
      <dgm:prSet presAssocID="{F4601DAB-8938-4F78-BDA3-32B03AF1EA15}" presName="parentLin" presStyleCnt="0"/>
      <dgm:spPr/>
    </dgm:pt>
    <dgm:pt modelId="{BDA20BE3-DC6B-9149-928E-94AA5E3AF9B7}" type="pres">
      <dgm:prSet presAssocID="{F4601DAB-8938-4F78-BDA3-32B03AF1EA15}" presName="parentLeftMargin" presStyleLbl="node1" presStyleIdx="0" presStyleCnt="7"/>
      <dgm:spPr/>
    </dgm:pt>
    <dgm:pt modelId="{8D07A73C-897A-D946-8BD6-2E87ABFA7C22}" type="pres">
      <dgm:prSet presAssocID="{F4601DAB-8938-4F78-BDA3-32B03AF1EA1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4192161-E232-D248-A1B0-EAF199E3C60B}" type="pres">
      <dgm:prSet presAssocID="{F4601DAB-8938-4F78-BDA3-32B03AF1EA15}" presName="negativeSpace" presStyleCnt="0"/>
      <dgm:spPr/>
    </dgm:pt>
    <dgm:pt modelId="{9CACD79D-7A41-2D43-9C1E-761A5B55BB83}" type="pres">
      <dgm:prSet presAssocID="{F4601DAB-8938-4F78-BDA3-32B03AF1EA15}" presName="childText" presStyleLbl="conFgAcc1" presStyleIdx="0" presStyleCnt="7">
        <dgm:presLayoutVars>
          <dgm:bulletEnabled val="1"/>
        </dgm:presLayoutVars>
      </dgm:prSet>
      <dgm:spPr/>
    </dgm:pt>
    <dgm:pt modelId="{26A97DFF-5A74-4146-9437-4710A87DC551}" type="pres">
      <dgm:prSet presAssocID="{902623FD-933F-4A71-A2D3-2615053DA944}" presName="spaceBetweenRectangles" presStyleCnt="0"/>
      <dgm:spPr/>
    </dgm:pt>
    <dgm:pt modelId="{4E291C81-B5F9-8244-AA1F-52E9B34CC9AA}" type="pres">
      <dgm:prSet presAssocID="{9F8D8FA4-EFD1-47B1-9585-7A08F1B6E342}" presName="parentLin" presStyleCnt="0"/>
      <dgm:spPr/>
    </dgm:pt>
    <dgm:pt modelId="{D0675B17-2AFF-114C-A3AA-4C2E89C67092}" type="pres">
      <dgm:prSet presAssocID="{9F8D8FA4-EFD1-47B1-9585-7A08F1B6E342}" presName="parentLeftMargin" presStyleLbl="node1" presStyleIdx="0" presStyleCnt="7"/>
      <dgm:spPr/>
    </dgm:pt>
    <dgm:pt modelId="{DD52EFFB-E020-454D-BC50-65BB699661EB}" type="pres">
      <dgm:prSet presAssocID="{9F8D8FA4-EFD1-47B1-9585-7A08F1B6E34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9194D15-0C91-ED45-A9E4-306B5DFE09FE}" type="pres">
      <dgm:prSet presAssocID="{9F8D8FA4-EFD1-47B1-9585-7A08F1B6E342}" presName="negativeSpace" presStyleCnt="0"/>
      <dgm:spPr/>
    </dgm:pt>
    <dgm:pt modelId="{6A3AA6D5-CD84-CF49-A9D0-13763BC1FCB0}" type="pres">
      <dgm:prSet presAssocID="{9F8D8FA4-EFD1-47B1-9585-7A08F1B6E342}" presName="childText" presStyleLbl="conFgAcc1" presStyleIdx="1" presStyleCnt="7">
        <dgm:presLayoutVars>
          <dgm:bulletEnabled val="1"/>
        </dgm:presLayoutVars>
      </dgm:prSet>
      <dgm:spPr/>
    </dgm:pt>
    <dgm:pt modelId="{D4153890-3EDC-2E4B-A210-602BB581CDD8}" type="pres">
      <dgm:prSet presAssocID="{C41A365A-25AB-4F95-957C-5FBD4C1CAD47}" presName="spaceBetweenRectangles" presStyleCnt="0"/>
      <dgm:spPr/>
    </dgm:pt>
    <dgm:pt modelId="{C0D4A228-A842-8E4C-A385-3A9EBD45EE89}" type="pres">
      <dgm:prSet presAssocID="{4C99B79B-6C95-4031-AF30-DB5A8F7E5313}" presName="parentLin" presStyleCnt="0"/>
      <dgm:spPr/>
    </dgm:pt>
    <dgm:pt modelId="{0BA53C50-7891-B141-8E1C-5002FF7E398D}" type="pres">
      <dgm:prSet presAssocID="{4C99B79B-6C95-4031-AF30-DB5A8F7E5313}" presName="parentLeftMargin" presStyleLbl="node1" presStyleIdx="1" presStyleCnt="7"/>
      <dgm:spPr/>
    </dgm:pt>
    <dgm:pt modelId="{A682B971-B43E-3B4C-A087-AA97A0C9897E}" type="pres">
      <dgm:prSet presAssocID="{4C99B79B-6C95-4031-AF30-DB5A8F7E531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AA119E6-0373-DB48-BD57-88796E0E5998}" type="pres">
      <dgm:prSet presAssocID="{4C99B79B-6C95-4031-AF30-DB5A8F7E5313}" presName="negativeSpace" presStyleCnt="0"/>
      <dgm:spPr/>
    </dgm:pt>
    <dgm:pt modelId="{0ABF2BB4-F345-3948-95E3-6D89758FB05C}" type="pres">
      <dgm:prSet presAssocID="{4C99B79B-6C95-4031-AF30-DB5A8F7E5313}" presName="childText" presStyleLbl="conFgAcc1" presStyleIdx="2" presStyleCnt="7">
        <dgm:presLayoutVars>
          <dgm:bulletEnabled val="1"/>
        </dgm:presLayoutVars>
      </dgm:prSet>
      <dgm:spPr/>
    </dgm:pt>
    <dgm:pt modelId="{6F5B18B3-16FD-D444-B4EB-CDC1DEBCAC7A}" type="pres">
      <dgm:prSet presAssocID="{0FABB71B-4BA9-414E-828E-F274437C39E7}" presName="spaceBetweenRectangles" presStyleCnt="0"/>
      <dgm:spPr/>
    </dgm:pt>
    <dgm:pt modelId="{815FC1D9-767E-A941-97A5-11762345D977}" type="pres">
      <dgm:prSet presAssocID="{954976B9-D8B3-43DF-A491-CD81D4864890}" presName="parentLin" presStyleCnt="0"/>
      <dgm:spPr/>
    </dgm:pt>
    <dgm:pt modelId="{305B8AF0-C528-154D-8F05-B235A9808833}" type="pres">
      <dgm:prSet presAssocID="{954976B9-D8B3-43DF-A491-CD81D4864890}" presName="parentLeftMargin" presStyleLbl="node1" presStyleIdx="2" presStyleCnt="7"/>
      <dgm:spPr/>
    </dgm:pt>
    <dgm:pt modelId="{D213E66D-9DC4-914C-846A-654EE718B141}" type="pres">
      <dgm:prSet presAssocID="{954976B9-D8B3-43DF-A491-CD81D486489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92E3577-21BF-A148-9B33-C9B54FBEE6ED}" type="pres">
      <dgm:prSet presAssocID="{954976B9-D8B3-43DF-A491-CD81D4864890}" presName="negativeSpace" presStyleCnt="0"/>
      <dgm:spPr/>
    </dgm:pt>
    <dgm:pt modelId="{54F6667E-B9AA-5F4B-BE9B-F19FFF6B0FE9}" type="pres">
      <dgm:prSet presAssocID="{954976B9-D8B3-43DF-A491-CD81D4864890}" presName="childText" presStyleLbl="conFgAcc1" presStyleIdx="3" presStyleCnt="7">
        <dgm:presLayoutVars>
          <dgm:bulletEnabled val="1"/>
        </dgm:presLayoutVars>
      </dgm:prSet>
      <dgm:spPr/>
    </dgm:pt>
    <dgm:pt modelId="{484D1C87-F6ED-E445-8B91-95E87465EFC4}" type="pres">
      <dgm:prSet presAssocID="{2A4752CE-BE4D-4250-8490-EF892D41AA43}" presName="spaceBetweenRectangles" presStyleCnt="0"/>
      <dgm:spPr/>
    </dgm:pt>
    <dgm:pt modelId="{8F944692-A83C-9645-BAD0-A56F970518EC}" type="pres">
      <dgm:prSet presAssocID="{B9BA056A-91D2-46F5-8366-606CC60235F2}" presName="parentLin" presStyleCnt="0"/>
      <dgm:spPr/>
    </dgm:pt>
    <dgm:pt modelId="{DC2F4408-18DF-2041-A0BD-1DC9DED204ED}" type="pres">
      <dgm:prSet presAssocID="{B9BA056A-91D2-46F5-8366-606CC60235F2}" presName="parentLeftMargin" presStyleLbl="node1" presStyleIdx="3" presStyleCnt="7"/>
      <dgm:spPr/>
    </dgm:pt>
    <dgm:pt modelId="{DC3E890B-6E52-744F-9D78-F452B6D8D181}" type="pres">
      <dgm:prSet presAssocID="{B9BA056A-91D2-46F5-8366-606CC60235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11DEFC6-F388-5945-AEA3-2EF42D667F97}" type="pres">
      <dgm:prSet presAssocID="{B9BA056A-91D2-46F5-8366-606CC60235F2}" presName="negativeSpace" presStyleCnt="0"/>
      <dgm:spPr/>
    </dgm:pt>
    <dgm:pt modelId="{29181AD7-1545-6249-875E-F06B5B176429}" type="pres">
      <dgm:prSet presAssocID="{B9BA056A-91D2-46F5-8366-606CC60235F2}" presName="childText" presStyleLbl="conFgAcc1" presStyleIdx="4" presStyleCnt="7">
        <dgm:presLayoutVars>
          <dgm:bulletEnabled val="1"/>
        </dgm:presLayoutVars>
      </dgm:prSet>
      <dgm:spPr/>
    </dgm:pt>
    <dgm:pt modelId="{90B7BF77-A0CC-284D-9D6D-7B416E4A363E}" type="pres">
      <dgm:prSet presAssocID="{C3B0AEA3-1C85-40F2-B5F0-82DFBEBE48DF}" presName="spaceBetweenRectangles" presStyleCnt="0"/>
      <dgm:spPr/>
    </dgm:pt>
    <dgm:pt modelId="{E82D76D8-39A9-AE49-BC55-74149B7BE317}" type="pres">
      <dgm:prSet presAssocID="{E445015F-7182-4C71-8906-0FB2F152B7CE}" presName="parentLin" presStyleCnt="0"/>
      <dgm:spPr/>
    </dgm:pt>
    <dgm:pt modelId="{BFDA3526-0892-0849-9F8D-36EFEBF66094}" type="pres">
      <dgm:prSet presAssocID="{E445015F-7182-4C71-8906-0FB2F152B7CE}" presName="parentLeftMargin" presStyleLbl="node1" presStyleIdx="4" presStyleCnt="7"/>
      <dgm:spPr/>
    </dgm:pt>
    <dgm:pt modelId="{85DEC3ED-D7F8-C840-97A0-094CC0EE806C}" type="pres">
      <dgm:prSet presAssocID="{E445015F-7182-4C71-8906-0FB2F152B7C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C0CDE5C-DD30-684C-9454-1A45EE8FD34C}" type="pres">
      <dgm:prSet presAssocID="{E445015F-7182-4C71-8906-0FB2F152B7CE}" presName="negativeSpace" presStyleCnt="0"/>
      <dgm:spPr/>
    </dgm:pt>
    <dgm:pt modelId="{ABA90293-8D8F-3447-984E-AAC1DFAAF3DD}" type="pres">
      <dgm:prSet presAssocID="{E445015F-7182-4C71-8906-0FB2F152B7CE}" presName="childText" presStyleLbl="conFgAcc1" presStyleIdx="5" presStyleCnt="7">
        <dgm:presLayoutVars>
          <dgm:bulletEnabled val="1"/>
        </dgm:presLayoutVars>
      </dgm:prSet>
      <dgm:spPr/>
    </dgm:pt>
    <dgm:pt modelId="{BFD63C35-FE35-D140-A0E9-309C653AF087}" type="pres">
      <dgm:prSet presAssocID="{8E9F45A3-FC45-4558-8EAC-6DA01BD215E5}" presName="spaceBetweenRectangles" presStyleCnt="0"/>
      <dgm:spPr/>
    </dgm:pt>
    <dgm:pt modelId="{91F94ACB-80F3-6F49-A124-A9FDE9ED4B67}" type="pres">
      <dgm:prSet presAssocID="{FAF651CD-3C73-43AC-AFD3-13AA644757BE}" presName="parentLin" presStyleCnt="0"/>
      <dgm:spPr/>
    </dgm:pt>
    <dgm:pt modelId="{8B2AE93A-81A5-7F4A-BCE2-62008F4B84A0}" type="pres">
      <dgm:prSet presAssocID="{FAF651CD-3C73-43AC-AFD3-13AA644757BE}" presName="parentLeftMargin" presStyleLbl="node1" presStyleIdx="5" presStyleCnt="7"/>
      <dgm:spPr/>
    </dgm:pt>
    <dgm:pt modelId="{9EAA1226-631B-6E49-8C58-CFC9AA87DF1C}" type="pres">
      <dgm:prSet presAssocID="{FAF651CD-3C73-43AC-AFD3-13AA644757BE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A5050271-A3E7-AC4A-A901-2BFE4A9B2561}" type="pres">
      <dgm:prSet presAssocID="{FAF651CD-3C73-43AC-AFD3-13AA644757BE}" presName="negativeSpace" presStyleCnt="0"/>
      <dgm:spPr/>
    </dgm:pt>
    <dgm:pt modelId="{F90456A7-9400-7047-AD57-DA8F20D5E3E8}" type="pres">
      <dgm:prSet presAssocID="{FAF651CD-3C73-43AC-AFD3-13AA644757B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0A078612-1083-43D1-80E8-F1C4FD94F957}" srcId="{C4C402BA-C57C-4412-A68C-F09EB917BA72}" destId="{4C99B79B-6C95-4031-AF30-DB5A8F7E5313}" srcOrd="2" destOrd="0" parTransId="{BAF1AB56-618F-4967-98C2-53E1FE6F3CBA}" sibTransId="{0FABB71B-4BA9-414E-828E-F274437C39E7}"/>
    <dgm:cxn modelId="{3EF8BA14-522E-304D-8ADE-647022BF0E73}" type="presOf" srcId="{4C99B79B-6C95-4031-AF30-DB5A8F7E5313}" destId="{0BA53C50-7891-B141-8E1C-5002FF7E398D}" srcOrd="0" destOrd="0" presId="urn:microsoft.com/office/officeart/2005/8/layout/list1"/>
    <dgm:cxn modelId="{4CE35919-7B46-40DF-A2C8-B6C0F942A01F}" srcId="{C4C402BA-C57C-4412-A68C-F09EB917BA72}" destId="{B9BA056A-91D2-46F5-8366-606CC60235F2}" srcOrd="4" destOrd="0" parTransId="{C141B2F6-6242-4D30-AC20-2D73A9C7FD3C}" sibTransId="{C3B0AEA3-1C85-40F2-B5F0-82DFBEBE48DF}"/>
    <dgm:cxn modelId="{F1D87237-3CFA-3842-80FD-34A0DD13226E}" type="presOf" srcId="{B9BA056A-91D2-46F5-8366-606CC60235F2}" destId="{DC2F4408-18DF-2041-A0BD-1DC9DED204ED}" srcOrd="0" destOrd="0" presId="urn:microsoft.com/office/officeart/2005/8/layout/list1"/>
    <dgm:cxn modelId="{625F073A-3088-4025-BEB5-A3E43D6E657F}" srcId="{C4C402BA-C57C-4412-A68C-F09EB917BA72}" destId="{954976B9-D8B3-43DF-A491-CD81D4864890}" srcOrd="3" destOrd="0" parTransId="{B1DB490E-D841-43D4-94E8-77841D4944A1}" sibTransId="{2A4752CE-BE4D-4250-8490-EF892D41AA43}"/>
    <dgm:cxn modelId="{B060AE44-FF1D-9141-AFB1-23333E77588B}" type="presOf" srcId="{E445015F-7182-4C71-8906-0FB2F152B7CE}" destId="{BFDA3526-0892-0849-9F8D-36EFEBF66094}" srcOrd="0" destOrd="0" presId="urn:microsoft.com/office/officeart/2005/8/layout/list1"/>
    <dgm:cxn modelId="{ED078E6A-D5C8-5D44-AA03-4E080C06D057}" type="presOf" srcId="{9F8D8FA4-EFD1-47B1-9585-7A08F1B6E342}" destId="{D0675B17-2AFF-114C-A3AA-4C2E89C67092}" srcOrd="0" destOrd="0" presId="urn:microsoft.com/office/officeart/2005/8/layout/list1"/>
    <dgm:cxn modelId="{92A70B4D-9E82-5347-8179-F7F2B08173BE}" type="presOf" srcId="{B9BA056A-91D2-46F5-8366-606CC60235F2}" destId="{DC3E890B-6E52-744F-9D78-F452B6D8D181}" srcOrd="1" destOrd="0" presId="urn:microsoft.com/office/officeart/2005/8/layout/list1"/>
    <dgm:cxn modelId="{EAD0D06E-FF15-424A-B211-11196825B10B}" srcId="{C4C402BA-C57C-4412-A68C-F09EB917BA72}" destId="{9F8D8FA4-EFD1-47B1-9585-7A08F1B6E342}" srcOrd="1" destOrd="0" parTransId="{2011E713-9249-4B9F-AF0E-95F309C52AFC}" sibTransId="{C41A365A-25AB-4F95-957C-5FBD4C1CAD47}"/>
    <dgm:cxn modelId="{23CE2F71-CC8A-1F43-A849-6FB3FD0018CE}" type="presOf" srcId="{F4601DAB-8938-4F78-BDA3-32B03AF1EA15}" destId="{8D07A73C-897A-D946-8BD6-2E87ABFA7C22}" srcOrd="1" destOrd="0" presId="urn:microsoft.com/office/officeart/2005/8/layout/list1"/>
    <dgm:cxn modelId="{FF995891-A10D-473D-BE8E-524BFC7F2F02}" srcId="{C4C402BA-C57C-4412-A68C-F09EB917BA72}" destId="{E445015F-7182-4C71-8906-0FB2F152B7CE}" srcOrd="5" destOrd="0" parTransId="{D4BB59A8-230E-4092-B183-B7591956F77B}" sibTransId="{8E9F45A3-FC45-4558-8EAC-6DA01BD215E5}"/>
    <dgm:cxn modelId="{A05488A2-2670-FC41-B023-91900FE91ABB}" type="presOf" srcId="{C4C402BA-C57C-4412-A68C-F09EB917BA72}" destId="{79F82715-17C2-E541-8690-25D0D43947B2}" srcOrd="0" destOrd="0" presId="urn:microsoft.com/office/officeart/2005/8/layout/list1"/>
    <dgm:cxn modelId="{DF5918A4-5454-ED4D-9414-816728577703}" type="presOf" srcId="{954976B9-D8B3-43DF-A491-CD81D4864890}" destId="{D213E66D-9DC4-914C-846A-654EE718B141}" srcOrd="1" destOrd="0" presId="urn:microsoft.com/office/officeart/2005/8/layout/list1"/>
    <dgm:cxn modelId="{85C7CCBC-B9F4-5649-9286-23D338D89EF7}" type="presOf" srcId="{4C99B79B-6C95-4031-AF30-DB5A8F7E5313}" destId="{A682B971-B43E-3B4C-A087-AA97A0C9897E}" srcOrd="1" destOrd="0" presId="urn:microsoft.com/office/officeart/2005/8/layout/list1"/>
    <dgm:cxn modelId="{EB29D3BF-A726-D94E-AB61-C33626B661A7}" type="presOf" srcId="{FAF651CD-3C73-43AC-AFD3-13AA644757BE}" destId="{9EAA1226-631B-6E49-8C58-CFC9AA87DF1C}" srcOrd="1" destOrd="0" presId="urn:microsoft.com/office/officeart/2005/8/layout/list1"/>
    <dgm:cxn modelId="{99B835D0-6D71-4611-862D-1AA66540E88B}" srcId="{C4C402BA-C57C-4412-A68C-F09EB917BA72}" destId="{FAF651CD-3C73-43AC-AFD3-13AA644757BE}" srcOrd="6" destOrd="0" parTransId="{77EEEC77-6D94-43BE-96F9-73656FA218DF}" sibTransId="{2D0D4D3E-1440-4AB8-BC83-FEA061DB5269}"/>
    <dgm:cxn modelId="{C3EBCDD8-879F-F949-893D-3D2E6D2D3E19}" type="presOf" srcId="{954976B9-D8B3-43DF-A491-CD81D4864890}" destId="{305B8AF0-C528-154D-8F05-B235A9808833}" srcOrd="0" destOrd="0" presId="urn:microsoft.com/office/officeart/2005/8/layout/list1"/>
    <dgm:cxn modelId="{D93297E4-B4E4-E841-896F-5286652C2113}" type="presOf" srcId="{FAF651CD-3C73-43AC-AFD3-13AA644757BE}" destId="{8B2AE93A-81A5-7F4A-BCE2-62008F4B84A0}" srcOrd="0" destOrd="0" presId="urn:microsoft.com/office/officeart/2005/8/layout/list1"/>
    <dgm:cxn modelId="{4F0B6DE6-B60B-FB4D-9FCB-BA8413623D91}" type="presOf" srcId="{F4601DAB-8938-4F78-BDA3-32B03AF1EA15}" destId="{BDA20BE3-DC6B-9149-928E-94AA5E3AF9B7}" srcOrd="0" destOrd="0" presId="urn:microsoft.com/office/officeart/2005/8/layout/list1"/>
    <dgm:cxn modelId="{CB7662EC-7610-D343-857A-DA09A6435068}" type="presOf" srcId="{9F8D8FA4-EFD1-47B1-9585-7A08F1B6E342}" destId="{DD52EFFB-E020-454D-BC50-65BB699661EB}" srcOrd="1" destOrd="0" presId="urn:microsoft.com/office/officeart/2005/8/layout/list1"/>
    <dgm:cxn modelId="{A77398ED-9288-0E4D-87FB-00B642120109}" type="presOf" srcId="{E445015F-7182-4C71-8906-0FB2F152B7CE}" destId="{85DEC3ED-D7F8-C840-97A0-094CC0EE806C}" srcOrd="1" destOrd="0" presId="urn:microsoft.com/office/officeart/2005/8/layout/list1"/>
    <dgm:cxn modelId="{F53D45F8-96D9-4359-90E1-9D1E48562337}" srcId="{C4C402BA-C57C-4412-A68C-F09EB917BA72}" destId="{F4601DAB-8938-4F78-BDA3-32B03AF1EA15}" srcOrd="0" destOrd="0" parTransId="{E0A1921B-45A3-493D-B718-3DE3CA076D3F}" sibTransId="{902623FD-933F-4A71-A2D3-2615053DA944}"/>
    <dgm:cxn modelId="{AB1D73C8-7C01-5743-B8E7-37DA15196086}" type="presParOf" srcId="{79F82715-17C2-E541-8690-25D0D43947B2}" destId="{688C69D5-7DEB-8649-B0AD-491467454EE7}" srcOrd="0" destOrd="0" presId="urn:microsoft.com/office/officeart/2005/8/layout/list1"/>
    <dgm:cxn modelId="{280DC3BD-627A-D240-9E81-A710B891D083}" type="presParOf" srcId="{688C69D5-7DEB-8649-B0AD-491467454EE7}" destId="{BDA20BE3-DC6B-9149-928E-94AA5E3AF9B7}" srcOrd="0" destOrd="0" presId="urn:microsoft.com/office/officeart/2005/8/layout/list1"/>
    <dgm:cxn modelId="{AD99DAC2-A6AC-5846-9F76-F39C62E88B4A}" type="presParOf" srcId="{688C69D5-7DEB-8649-B0AD-491467454EE7}" destId="{8D07A73C-897A-D946-8BD6-2E87ABFA7C22}" srcOrd="1" destOrd="0" presId="urn:microsoft.com/office/officeart/2005/8/layout/list1"/>
    <dgm:cxn modelId="{418D2248-8A17-A442-BFF3-708AF7C054E6}" type="presParOf" srcId="{79F82715-17C2-E541-8690-25D0D43947B2}" destId="{D4192161-E232-D248-A1B0-EAF199E3C60B}" srcOrd="1" destOrd="0" presId="urn:microsoft.com/office/officeart/2005/8/layout/list1"/>
    <dgm:cxn modelId="{0CB35FAE-32EC-FE45-923D-D17EFB0C9794}" type="presParOf" srcId="{79F82715-17C2-E541-8690-25D0D43947B2}" destId="{9CACD79D-7A41-2D43-9C1E-761A5B55BB83}" srcOrd="2" destOrd="0" presId="urn:microsoft.com/office/officeart/2005/8/layout/list1"/>
    <dgm:cxn modelId="{62716FCD-27AD-5C4F-9BCF-E1D7AA8C49EB}" type="presParOf" srcId="{79F82715-17C2-E541-8690-25D0D43947B2}" destId="{26A97DFF-5A74-4146-9437-4710A87DC551}" srcOrd="3" destOrd="0" presId="urn:microsoft.com/office/officeart/2005/8/layout/list1"/>
    <dgm:cxn modelId="{B4C076BC-9E78-9842-880E-767FA0B3A3C9}" type="presParOf" srcId="{79F82715-17C2-E541-8690-25D0D43947B2}" destId="{4E291C81-B5F9-8244-AA1F-52E9B34CC9AA}" srcOrd="4" destOrd="0" presId="urn:microsoft.com/office/officeart/2005/8/layout/list1"/>
    <dgm:cxn modelId="{40DCE257-B7E4-5842-919B-3392A9A0870D}" type="presParOf" srcId="{4E291C81-B5F9-8244-AA1F-52E9B34CC9AA}" destId="{D0675B17-2AFF-114C-A3AA-4C2E89C67092}" srcOrd="0" destOrd="0" presId="urn:microsoft.com/office/officeart/2005/8/layout/list1"/>
    <dgm:cxn modelId="{E7D9311B-EEFA-AB47-84B5-D7507F844980}" type="presParOf" srcId="{4E291C81-B5F9-8244-AA1F-52E9B34CC9AA}" destId="{DD52EFFB-E020-454D-BC50-65BB699661EB}" srcOrd="1" destOrd="0" presId="urn:microsoft.com/office/officeart/2005/8/layout/list1"/>
    <dgm:cxn modelId="{6CBCB3C7-1C27-104A-821C-541D1FB7BB95}" type="presParOf" srcId="{79F82715-17C2-E541-8690-25D0D43947B2}" destId="{B9194D15-0C91-ED45-A9E4-306B5DFE09FE}" srcOrd="5" destOrd="0" presId="urn:microsoft.com/office/officeart/2005/8/layout/list1"/>
    <dgm:cxn modelId="{E909C06A-9062-BA45-A05D-6A1EE7C6E887}" type="presParOf" srcId="{79F82715-17C2-E541-8690-25D0D43947B2}" destId="{6A3AA6D5-CD84-CF49-A9D0-13763BC1FCB0}" srcOrd="6" destOrd="0" presId="urn:microsoft.com/office/officeart/2005/8/layout/list1"/>
    <dgm:cxn modelId="{85B25708-327A-7D4F-A453-4E20C8E8DD29}" type="presParOf" srcId="{79F82715-17C2-E541-8690-25D0D43947B2}" destId="{D4153890-3EDC-2E4B-A210-602BB581CDD8}" srcOrd="7" destOrd="0" presId="urn:microsoft.com/office/officeart/2005/8/layout/list1"/>
    <dgm:cxn modelId="{AD2307A8-B318-9549-A058-8E53AAC768F1}" type="presParOf" srcId="{79F82715-17C2-E541-8690-25D0D43947B2}" destId="{C0D4A228-A842-8E4C-A385-3A9EBD45EE89}" srcOrd="8" destOrd="0" presId="urn:microsoft.com/office/officeart/2005/8/layout/list1"/>
    <dgm:cxn modelId="{5799D739-EC9D-7B41-9565-54A14E9871F3}" type="presParOf" srcId="{C0D4A228-A842-8E4C-A385-3A9EBD45EE89}" destId="{0BA53C50-7891-B141-8E1C-5002FF7E398D}" srcOrd="0" destOrd="0" presId="urn:microsoft.com/office/officeart/2005/8/layout/list1"/>
    <dgm:cxn modelId="{5F746B98-5850-434D-BEAD-9BD15BEA88E4}" type="presParOf" srcId="{C0D4A228-A842-8E4C-A385-3A9EBD45EE89}" destId="{A682B971-B43E-3B4C-A087-AA97A0C9897E}" srcOrd="1" destOrd="0" presId="urn:microsoft.com/office/officeart/2005/8/layout/list1"/>
    <dgm:cxn modelId="{01F921E3-A489-7B4F-9692-8F433130E0B2}" type="presParOf" srcId="{79F82715-17C2-E541-8690-25D0D43947B2}" destId="{0AA119E6-0373-DB48-BD57-88796E0E5998}" srcOrd="9" destOrd="0" presId="urn:microsoft.com/office/officeart/2005/8/layout/list1"/>
    <dgm:cxn modelId="{EFF31D11-236C-1645-BBEF-3E89B2D52135}" type="presParOf" srcId="{79F82715-17C2-E541-8690-25D0D43947B2}" destId="{0ABF2BB4-F345-3948-95E3-6D89758FB05C}" srcOrd="10" destOrd="0" presId="urn:microsoft.com/office/officeart/2005/8/layout/list1"/>
    <dgm:cxn modelId="{D3432827-B0D1-2F4F-871C-D8315631423C}" type="presParOf" srcId="{79F82715-17C2-E541-8690-25D0D43947B2}" destId="{6F5B18B3-16FD-D444-B4EB-CDC1DEBCAC7A}" srcOrd="11" destOrd="0" presId="urn:microsoft.com/office/officeart/2005/8/layout/list1"/>
    <dgm:cxn modelId="{8065DEE1-B924-E14F-B02F-C0A15F2A757F}" type="presParOf" srcId="{79F82715-17C2-E541-8690-25D0D43947B2}" destId="{815FC1D9-767E-A941-97A5-11762345D977}" srcOrd="12" destOrd="0" presId="urn:microsoft.com/office/officeart/2005/8/layout/list1"/>
    <dgm:cxn modelId="{FCA50777-0C9E-0545-8CF4-263C7E07A05A}" type="presParOf" srcId="{815FC1D9-767E-A941-97A5-11762345D977}" destId="{305B8AF0-C528-154D-8F05-B235A9808833}" srcOrd="0" destOrd="0" presId="urn:microsoft.com/office/officeart/2005/8/layout/list1"/>
    <dgm:cxn modelId="{C627A21D-42B2-9E46-8BDC-B58F5E6B7F0A}" type="presParOf" srcId="{815FC1D9-767E-A941-97A5-11762345D977}" destId="{D213E66D-9DC4-914C-846A-654EE718B141}" srcOrd="1" destOrd="0" presId="urn:microsoft.com/office/officeart/2005/8/layout/list1"/>
    <dgm:cxn modelId="{FEFF7B88-58C4-DE42-9B94-4EAC6EFE6B0C}" type="presParOf" srcId="{79F82715-17C2-E541-8690-25D0D43947B2}" destId="{292E3577-21BF-A148-9B33-C9B54FBEE6ED}" srcOrd="13" destOrd="0" presId="urn:microsoft.com/office/officeart/2005/8/layout/list1"/>
    <dgm:cxn modelId="{1866DD0D-92CB-4146-B3C9-D815342227E8}" type="presParOf" srcId="{79F82715-17C2-E541-8690-25D0D43947B2}" destId="{54F6667E-B9AA-5F4B-BE9B-F19FFF6B0FE9}" srcOrd="14" destOrd="0" presId="urn:microsoft.com/office/officeart/2005/8/layout/list1"/>
    <dgm:cxn modelId="{5FF76D7A-C80F-B048-B10F-4125BC0C0D67}" type="presParOf" srcId="{79F82715-17C2-E541-8690-25D0D43947B2}" destId="{484D1C87-F6ED-E445-8B91-95E87465EFC4}" srcOrd="15" destOrd="0" presId="urn:microsoft.com/office/officeart/2005/8/layout/list1"/>
    <dgm:cxn modelId="{C60E7E07-C5D9-AC4D-8C0C-DA6FEF5685E1}" type="presParOf" srcId="{79F82715-17C2-E541-8690-25D0D43947B2}" destId="{8F944692-A83C-9645-BAD0-A56F970518EC}" srcOrd="16" destOrd="0" presId="urn:microsoft.com/office/officeart/2005/8/layout/list1"/>
    <dgm:cxn modelId="{0032D63B-5D9F-BD49-B9E3-F3803E11EA0F}" type="presParOf" srcId="{8F944692-A83C-9645-BAD0-A56F970518EC}" destId="{DC2F4408-18DF-2041-A0BD-1DC9DED204ED}" srcOrd="0" destOrd="0" presId="urn:microsoft.com/office/officeart/2005/8/layout/list1"/>
    <dgm:cxn modelId="{29ADB7AA-506D-E54C-9490-DDAA867DA321}" type="presParOf" srcId="{8F944692-A83C-9645-BAD0-A56F970518EC}" destId="{DC3E890B-6E52-744F-9D78-F452B6D8D181}" srcOrd="1" destOrd="0" presId="urn:microsoft.com/office/officeart/2005/8/layout/list1"/>
    <dgm:cxn modelId="{D1953E4B-A2F4-614A-A507-F2B0119F6E96}" type="presParOf" srcId="{79F82715-17C2-E541-8690-25D0D43947B2}" destId="{511DEFC6-F388-5945-AEA3-2EF42D667F97}" srcOrd="17" destOrd="0" presId="urn:microsoft.com/office/officeart/2005/8/layout/list1"/>
    <dgm:cxn modelId="{28B0E0A7-58FC-5145-80B0-C06C64140740}" type="presParOf" srcId="{79F82715-17C2-E541-8690-25D0D43947B2}" destId="{29181AD7-1545-6249-875E-F06B5B176429}" srcOrd="18" destOrd="0" presId="urn:microsoft.com/office/officeart/2005/8/layout/list1"/>
    <dgm:cxn modelId="{4EF80750-FAC2-844C-8A0C-C02883D690AF}" type="presParOf" srcId="{79F82715-17C2-E541-8690-25D0D43947B2}" destId="{90B7BF77-A0CC-284D-9D6D-7B416E4A363E}" srcOrd="19" destOrd="0" presId="urn:microsoft.com/office/officeart/2005/8/layout/list1"/>
    <dgm:cxn modelId="{4F9B3CA9-91DC-DB4A-8224-BCE926D95162}" type="presParOf" srcId="{79F82715-17C2-E541-8690-25D0D43947B2}" destId="{E82D76D8-39A9-AE49-BC55-74149B7BE317}" srcOrd="20" destOrd="0" presId="urn:microsoft.com/office/officeart/2005/8/layout/list1"/>
    <dgm:cxn modelId="{981A847A-B3C3-844F-9F26-CF41B0F8ADB6}" type="presParOf" srcId="{E82D76D8-39A9-AE49-BC55-74149B7BE317}" destId="{BFDA3526-0892-0849-9F8D-36EFEBF66094}" srcOrd="0" destOrd="0" presId="urn:microsoft.com/office/officeart/2005/8/layout/list1"/>
    <dgm:cxn modelId="{02879CC4-D4AE-5045-81A3-231E18097A36}" type="presParOf" srcId="{E82D76D8-39A9-AE49-BC55-74149B7BE317}" destId="{85DEC3ED-D7F8-C840-97A0-094CC0EE806C}" srcOrd="1" destOrd="0" presId="urn:microsoft.com/office/officeart/2005/8/layout/list1"/>
    <dgm:cxn modelId="{D12A6EBB-04EE-A94F-B052-0739FE81253F}" type="presParOf" srcId="{79F82715-17C2-E541-8690-25D0D43947B2}" destId="{6C0CDE5C-DD30-684C-9454-1A45EE8FD34C}" srcOrd="21" destOrd="0" presId="urn:microsoft.com/office/officeart/2005/8/layout/list1"/>
    <dgm:cxn modelId="{FAADBE84-F7A1-B441-89FE-301CFE2972EA}" type="presParOf" srcId="{79F82715-17C2-E541-8690-25D0D43947B2}" destId="{ABA90293-8D8F-3447-984E-AAC1DFAAF3DD}" srcOrd="22" destOrd="0" presId="urn:microsoft.com/office/officeart/2005/8/layout/list1"/>
    <dgm:cxn modelId="{7001C0EF-4951-8D46-8D56-7D9A20D39422}" type="presParOf" srcId="{79F82715-17C2-E541-8690-25D0D43947B2}" destId="{BFD63C35-FE35-D140-A0E9-309C653AF087}" srcOrd="23" destOrd="0" presId="urn:microsoft.com/office/officeart/2005/8/layout/list1"/>
    <dgm:cxn modelId="{CC94BAE6-7013-E949-9121-EF46DB5447AB}" type="presParOf" srcId="{79F82715-17C2-E541-8690-25D0D43947B2}" destId="{91F94ACB-80F3-6F49-A124-A9FDE9ED4B67}" srcOrd="24" destOrd="0" presId="urn:microsoft.com/office/officeart/2005/8/layout/list1"/>
    <dgm:cxn modelId="{AB6A3B65-7DE7-9543-82DC-D1A25026995B}" type="presParOf" srcId="{91F94ACB-80F3-6F49-A124-A9FDE9ED4B67}" destId="{8B2AE93A-81A5-7F4A-BCE2-62008F4B84A0}" srcOrd="0" destOrd="0" presId="urn:microsoft.com/office/officeart/2005/8/layout/list1"/>
    <dgm:cxn modelId="{592B4ED4-45EB-A942-B850-77093642396B}" type="presParOf" srcId="{91F94ACB-80F3-6F49-A124-A9FDE9ED4B67}" destId="{9EAA1226-631B-6E49-8C58-CFC9AA87DF1C}" srcOrd="1" destOrd="0" presId="urn:microsoft.com/office/officeart/2005/8/layout/list1"/>
    <dgm:cxn modelId="{A317F3BC-699C-5A49-B47A-BE3E103CF2EE}" type="presParOf" srcId="{79F82715-17C2-E541-8690-25D0D43947B2}" destId="{A5050271-A3E7-AC4A-A901-2BFE4A9B2561}" srcOrd="25" destOrd="0" presId="urn:microsoft.com/office/officeart/2005/8/layout/list1"/>
    <dgm:cxn modelId="{2F132FAB-C6D8-6B44-A3F7-4F395E06AD8F}" type="presParOf" srcId="{79F82715-17C2-E541-8690-25D0D43947B2}" destId="{F90456A7-9400-7047-AD57-DA8F20D5E3E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598BA-49B6-41CC-9911-0239A7F889E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C9D37F-F9ED-4DAB-B702-8AFFA18B5726}">
      <dgm:prSet/>
      <dgm:spPr/>
      <dgm:t>
        <a:bodyPr/>
        <a:lstStyle/>
        <a:p>
          <a:r>
            <a:rPr lang="en-US"/>
            <a:t>Referral</a:t>
          </a:r>
        </a:p>
      </dgm:t>
    </dgm:pt>
    <dgm:pt modelId="{21D5568E-F74E-49F5-B4F0-D8CDCA0CAB06}" type="parTrans" cxnId="{F287A8F0-8592-4AB7-AE98-63FA9F538E48}">
      <dgm:prSet/>
      <dgm:spPr/>
      <dgm:t>
        <a:bodyPr/>
        <a:lstStyle/>
        <a:p>
          <a:endParaRPr lang="en-US"/>
        </a:p>
      </dgm:t>
    </dgm:pt>
    <dgm:pt modelId="{9837513F-B97B-4848-8A3C-3B66C994452F}" type="sibTrans" cxnId="{F287A8F0-8592-4AB7-AE98-63FA9F538E48}">
      <dgm:prSet/>
      <dgm:spPr/>
      <dgm:t>
        <a:bodyPr/>
        <a:lstStyle/>
        <a:p>
          <a:endParaRPr lang="en-US"/>
        </a:p>
      </dgm:t>
    </dgm:pt>
    <dgm:pt modelId="{7C73EF3C-46AB-4B62-A10C-02CC1CBA1D88}">
      <dgm:prSet/>
      <dgm:spPr/>
      <dgm:t>
        <a:bodyPr/>
        <a:lstStyle/>
        <a:p>
          <a:r>
            <a:rPr lang="en-US"/>
            <a:t>2ww clinic</a:t>
          </a:r>
        </a:p>
      </dgm:t>
    </dgm:pt>
    <dgm:pt modelId="{D1A0B2D6-6712-431E-A67C-C8DB82C13A08}" type="parTrans" cxnId="{2D739445-1473-4949-8E79-2A6D0FFBA789}">
      <dgm:prSet/>
      <dgm:spPr/>
      <dgm:t>
        <a:bodyPr/>
        <a:lstStyle/>
        <a:p>
          <a:endParaRPr lang="en-US"/>
        </a:p>
      </dgm:t>
    </dgm:pt>
    <dgm:pt modelId="{5E78C659-D8C9-4E79-9F16-27C9A22A0105}" type="sibTrans" cxnId="{2D739445-1473-4949-8E79-2A6D0FFBA789}">
      <dgm:prSet/>
      <dgm:spPr/>
      <dgm:t>
        <a:bodyPr/>
        <a:lstStyle/>
        <a:p>
          <a:endParaRPr lang="en-US"/>
        </a:p>
      </dgm:t>
    </dgm:pt>
    <dgm:pt modelId="{24D3F2E6-16CF-4AFE-923E-049E25C1071A}">
      <dgm:prSet/>
      <dgm:spPr/>
      <dgm:t>
        <a:bodyPr/>
        <a:lstStyle/>
        <a:p>
          <a:r>
            <a:rPr lang="en-US"/>
            <a:t>Pre-MDT</a:t>
          </a:r>
        </a:p>
      </dgm:t>
    </dgm:pt>
    <dgm:pt modelId="{D20F3AD5-F50B-448F-A56C-61CC20001877}" type="parTrans" cxnId="{26E17E4E-E86F-4674-8B03-2191CA380DF6}">
      <dgm:prSet/>
      <dgm:spPr/>
      <dgm:t>
        <a:bodyPr/>
        <a:lstStyle/>
        <a:p>
          <a:endParaRPr lang="en-US"/>
        </a:p>
      </dgm:t>
    </dgm:pt>
    <dgm:pt modelId="{1332338F-6B9D-4C77-BFC0-5C9F7C7E4B9D}" type="sibTrans" cxnId="{26E17E4E-E86F-4674-8B03-2191CA380DF6}">
      <dgm:prSet/>
      <dgm:spPr/>
      <dgm:t>
        <a:bodyPr/>
        <a:lstStyle/>
        <a:p>
          <a:endParaRPr lang="en-US"/>
        </a:p>
      </dgm:t>
    </dgm:pt>
    <dgm:pt modelId="{D7B499FB-CC1E-45CA-B5CF-356C3233E691}">
      <dgm:prSet/>
      <dgm:spPr/>
      <dgm:t>
        <a:bodyPr/>
        <a:lstStyle/>
        <a:p>
          <a:r>
            <a:rPr lang="en-US" dirty="0"/>
            <a:t>Lung cancer MDT</a:t>
          </a:r>
        </a:p>
      </dgm:t>
    </dgm:pt>
    <dgm:pt modelId="{FF578620-3345-491D-BEB4-B8425116E9F4}" type="parTrans" cxnId="{083121E8-AD02-4ECA-8405-2EDD1E5A72C0}">
      <dgm:prSet/>
      <dgm:spPr/>
      <dgm:t>
        <a:bodyPr/>
        <a:lstStyle/>
        <a:p>
          <a:endParaRPr lang="en-US"/>
        </a:p>
      </dgm:t>
    </dgm:pt>
    <dgm:pt modelId="{45895C9F-2507-42AE-88B9-EF088FC792A3}" type="sibTrans" cxnId="{083121E8-AD02-4ECA-8405-2EDD1E5A72C0}">
      <dgm:prSet/>
      <dgm:spPr/>
      <dgm:t>
        <a:bodyPr/>
        <a:lstStyle/>
        <a:p>
          <a:endParaRPr lang="en-US"/>
        </a:p>
      </dgm:t>
    </dgm:pt>
    <dgm:pt modelId="{562718B8-1434-4ACC-BD49-2918453B77AA}">
      <dgm:prSet/>
      <dgm:spPr/>
      <dgm:t>
        <a:bodyPr/>
        <a:lstStyle/>
        <a:p>
          <a:r>
            <a:rPr lang="en-US" dirty="0"/>
            <a:t>Post-MDT</a:t>
          </a:r>
        </a:p>
        <a:p>
          <a:r>
            <a:rPr lang="en-US" dirty="0"/>
            <a:t>Clinic</a:t>
          </a:r>
        </a:p>
      </dgm:t>
    </dgm:pt>
    <dgm:pt modelId="{7FEA130C-9504-49E9-B3D4-C843C99670BC}" type="parTrans" cxnId="{1774C166-D744-47CB-918D-7086C1E78B45}">
      <dgm:prSet/>
      <dgm:spPr/>
      <dgm:t>
        <a:bodyPr/>
        <a:lstStyle/>
        <a:p>
          <a:endParaRPr lang="en-US"/>
        </a:p>
      </dgm:t>
    </dgm:pt>
    <dgm:pt modelId="{57186F53-1ABA-4374-9B91-D36001A7CC05}" type="sibTrans" cxnId="{1774C166-D744-47CB-918D-7086C1E78B45}">
      <dgm:prSet/>
      <dgm:spPr/>
      <dgm:t>
        <a:bodyPr/>
        <a:lstStyle/>
        <a:p>
          <a:endParaRPr lang="en-US"/>
        </a:p>
      </dgm:t>
    </dgm:pt>
    <dgm:pt modelId="{E710DB5F-6B9D-4BBB-92D2-1646F1F03A0C}">
      <dgm:prSet/>
      <dgm:spPr/>
      <dgm:t>
        <a:bodyPr/>
        <a:lstStyle/>
        <a:p>
          <a:r>
            <a:rPr lang="en-US" dirty="0"/>
            <a:t>Onward</a:t>
          </a:r>
        </a:p>
        <a:p>
          <a:r>
            <a:rPr lang="en-US" dirty="0"/>
            <a:t>Referral</a:t>
          </a:r>
        </a:p>
      </dgm:t>
    </dgm:pt>
    <dgm:pt modelId="{AD0C57D9-707C-4F92-A68C-8D614279B4CC}" type="parTrans" cxnId="{0FEEC10F-3ADB-4E5A-99A2-83DB977F0797}">
      <dgm:prSet/>
      <dgm:spPr/>
      <dgm:t>
        <a:bodyPr/>
        <a:lstStyle/>
        <a:p>
          <a:endParaRPr lang="en-US"/>
        </a:p>
      </dgm:t>
    </dgm:pt>
    <dgm:pt modelId="{31BE8C42-F1DE-4B41-827E-B516A48DF197}" type="sibTrans" cxnId="{0FEEC10F-3ADB-4E5A-99A2-83DB977F0797}">
      <dgm:prSet/>
      <dgm:spPr/>
      <dgm:t>
        <a:bodyPr/>
        <a:lstStyle/>
        <a:p>
          <a:endParaRPr lang="en-US"/>
        </a:p>
      </dgm:t>
    </dgm:pt>
    <dgm:pt modelId="{FB9F4B06-2551-4A8C-8932-433C9E56F4AF}">
      <dgm:prSet/>
      <dgm:spPr/>
      <dgm:t>
        <a:bodyPr/>
        <a:lstStyle/>
        <a:p>
          <a:r>
            <a:rPr lang="en-US"/>
            <a:t>Thoracic surgery</a:t>
          </a:r>
        </a:p>
      </dgm:t>
    </dgm:pt>
    <dgm:pt modelId="{02393006-0447-4757-ABE1-1F95EFA9F884}" type="parTrans" cxnId="{86FCE60E-BEF9-43B5-A379-4485CAE492FC}">
      <dgm:prSet/>
      <dgm:spPr/>
      <dgm:t>
        <a:bodyPr/>
        <a:lstStyle/>
        <a:p>
          <a:endParaRPr lang="en-US"/>
        </a:p>
      </dgm:t>
    </dgm:pt>
    <dgm:pt modelId="{8570E8D8-E878-4373-B5D1-2CF8593F982A}" type="sibTrans" cxnId="{86FCE60E-BEF9-43B5-A379-4485CAE492FC}">
      <dgm:prSet/>
      <dgm:spPr/>
      <dgm:t>
        <a:bodyPr/>
        <a:lstStyle/>
        <a:p>
          <a:endParaRPr lang="en-US"/>
        </a:p>
      </dgm:t>
    </dgm:pt>
    <dgm:pt modelId="{6F9FE941-343F-4F44-9811-660F64221124}">
      <dgm:prSet/>
      <dgm:spPr/>
      <dgm:t>
        <a:bodyPr/>
        <a:lstStyle/>
        <a:p>
          <a:r>
            <a:rPr lang="en-US"/>
            <a:t>Oncology</a:t>
          </a:r>
        </a:p>
      </dgm:t>
    </dgm:pt>
    <dgm:pt modelId="{1D4C4A28-535C-4C87-876E-FAF158B4CDB9}" type="parTrans" cxnId="{5BA1AD2F-96F7-425F-BD63-538E55A54562}">
      <dgm:prSet/>
      <dgm:spPr/>
      <dgm:t>
        <a:bodyPr/>
        <a:lstStyle/>
        <a:p>
          <a:endParaRPr lang="en-US"/>
        </a:p>
      </dgm:t>
    </dgm:pt>
    <dgm:pt modelId="{527180F8-DDAD-49BA-8621-88E0B6F57DE3}" type="sibTrans" cxnId="{5BA1AD2F-96F7-425F-BD63-538E55A54562}">
      <dgm:prSet/>
      <dgm:spPr/>
      <dgm:t>
        <a:bodyPr/>
        <a:lstStyle/>
        <a:p>
          <a:endParaRPr lang="en-US"/>
        </a:p>
      </dgm:t>
    </dgm:pt>
    <dgm:pt modelId="{AB55113B-E8B5-4791-ABA3-990AE54C7BFA}">
      <dgm:prSet/>
      <dgm:spPr/>
      <dgm:t>
        <a:bodyPr/>
        <a:lstStyle/>
        <a:p>
          <a:r>
            <a:rPr lang="en-US"/>
            <a:t>Radiotherapy</a:t>
          </a:r>
        </a:p>
      </dgm:t>
    </dgm:pt>
    <dgm:pt modelId="{277FFDAC-1CB7-4951-AB16-D907DA5A8107}" type="parTrans" cxnId="{83474A68-22E7-4586-A87E-68098CD83D42}">
      <dgm:prSet/>
      <dgm:spPr/>
      <dgm:t>
        <a:bodyPr/>
        <a:lstStyle/>
        <a:p>
          <a:endParaRPr lang="en-US"/>
        </a:p>
      </dgm:t>
    </dgm:pt>
    <dgm:pt modelId="{E6C8A6E0-0040-4B6C-9BC9-CC4C886D052E}" type="sibTrans" cxnId="{83474A68-22E7-4586-A87E-68098CD83D42}">
      <dgm:prSet/>
      <dgm:spPr/>
      <dgm:t>
        <a:bodyPr/>
        <a:lstStyle/>
        <a:p>
          <a:endParaRPr lang="en-US"/>
        </a:p>
      </dgm:t>
    </dgm:pt>
    <dgm:pt modelId="{16EF546F-8101-4512-AD32-5A8D22B3BEA5}">
      <dgm:prSet/>
      <dgm:spPr/>
      <dgm:t>
        <a:bodyPr/>
        <a:lstStyle/>
        <a:p>
          <a:r>
            <a:rPr lang="en-US"/>
            <a:t>Chemotherapy / immunotherapy</a:t>
          </a:r>
        </a:p>
      </dgm:t>
    </dgm:pt>
    <dgm:pt modelId="{F20750AC-4BF8-4544-B755-ADBA2D5CDAF5}" type="parTrans" cxnId="{75E822E6-E81C-4F70-BCD0-91045B323A8D}">
      <dgm:prSet/>
      <dgm:spPr/>
      <dgm:t>
        <a:bodyPr/>
        <a:lstStyle/>
        <a:p>
          <a:endParaRPr lang="en-US"/>
        </a:p>
      </dgm:t>
    </dgm:pt>
    <dgm:pt modelId="{CADD06EF-188E-4332-A7B9-447250AC38BB}" type="sibTrans" cxnId="{75E822E6-E81C-4F70-BCD0-91045B323A8D}">
      <dgm:prSet/>
      <dgm:spPr/>
      <dgm:t>
        <a:bodyPr/>
        <a:lstStyle/>
        <a:p>
          <a:endParaRPr lang="en-US"/>
        </a:p>
      </dgm:t>
    </dgm:pt>
    <dgm:pt modelId="{EDB19823-FB29-4932-82A5-B1BC30604842}">
      <dgm:prSet/>
      <dgm:spPr/>
      <dgm:t>
        <a:bodyPr/>
        <a:lstStyle/>
        <a:p>
          <a:r>
            <a:rPr lang="en-US"/>
            <a:t>Palliative care team</a:t>
          </a:r>
        </a:p>
      </dgm:t>
    </dgm:pt>
    <dgm:pt modelId="{EB3BFF9D-A4F0-4E21-ABC1-3843D9897E47}" type="parTrans" cxnId="{BEDFDAE6-47D6-481D-AED7-0E698A24883B}">
      <dgm:prSet/>
      <dgm:spPr/>
      <dgm:t>
        <a:bodyPr/>
        <a:lstStyle/>
        <a:p>
          <a:endParaRPr lang="en-US"/>
        </a:p>
      </dgm:t>
    </dgm:pt>
    <dgm:pt modelId="{5DE08BBB-185C-4429-9CA5-13D7BA79D9BF}" type="sibTrans" cxnId="{BEDFDAE6-47D6-481D-AED7-0E698A24883B}">
      <dgm:prSet/>
      <dgm:spPr/>
      <dgm:t>
        <a:bodyPr/>
        <a:lstStyle/>
        <a:p>
          <a:endParaRPr lang="en-US"/>
        </a:p>
      </dgm:t>
    </dgm:pt>
    <dgm:pt modelId="{3B9E4889-26E2-444F-A861-2E7B31F66C4F}" type="pres">
      <dgm:prSet presAssocID="{244598BA-49B6-41CC-9911-0239A7F889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ABF7C5-CA80-7747-94D2-510381946875}" type="pres">
      <dgm:prSet presAssocID="{D5C9D37F-F9ED-4DAB-B702-8AFFA18B5726}" presName="hierRoot1" presStyleCnt="0"/>
      <dgm:spPr/>
    </dgm:pt>
    <dgm:pt modelId="{F0C8B15C-5993-CC40-ADD7-C3891E110603}" type="pres">
      <dgm:prSet presAssocID="{D5C9D37F-F9ED-4DAB-B702-8AFFA18B5726}" presName="composite" presStyleCnt="0"/>
      <dgm:spPr/>
    </dgm:pt>
    <dgm:pt modelId="{0F1FAB03-1C98-3540-B981-FF2F6E4C96F0}" type="pres">
      <dgm:prSet presAssocID="{D5C9D37F-F9ED-4DAB-B702-8AFFA18B5726}" presName="background" presStyleLbl="node0" presStyleIdx="0" presStyleCnt="6"/>
      <dgm:spPr/>
    </dgm:pt>
    <dgm:pt modelId="{7759C0C8-36A2-0143-8443-93AC22305CDE}" type="pres">
      <dgm:prSet presAssocID="{D5C9D37F-F9ED-4DAB-B702-8AFFA18B5726}" presName="text" presStyleLbl="fgAcc0" presStyleIdx="0" presStyleCnt="6">
        <dgm:presLayoutVars>
          <dgm:chPref val="3"/>
        </dgm:presLayoutVars>
      </dgm:prSet>
      <dgm:spPr/>
    </dgm:pt>
    <dgm:pt modelId="{824EDBD9-6E1E-E845-B51B-2DC1593ACB94}" type="pres">
      <dgm:prSet presAssocID="{D5C9D37F-F9ED-4DAB-B702-8AFFA18B5726}" presName="hierChild2" presStyleCnt="0"/>
      <dgm:spPr/>
    </dgm:pt>
    <dgm:pt modelId="{46D9A2C8-77AD-0346-8B33-B3FF1432A4BD}" type="pres">
      <dgm:prSet presAssocID="{7C73EF3C-46AB-4B62-A10C-02CC1CBA1D88}" presName="hierRoot1" presStyleCnt="0"/>
      <dgm:spPr/>
    </dgm:pt>
    <dgm:pt modelId="{27403335-B106-1A48-BC49-23CD28E35CAF}" type="pres">
      <dgm:prSet presAssocID="{7C73EF3C-46AB-4B62-A10C-02CC1CBA1D88}" presName="composite" presStyleCnt="0"/>
      <dgm:spPr/>
    </dgm:pt>
    <dgm:pt modelId="{0697CB5E-C7BD-4E4F-B900-42F0E61D1908}" type="pres">
      <dgm:prSet presAssocID="{7C73EF3C-46AB-4B62-A10C-02CC1CBA1D88}" presName="background" presStyleLbl="node0" presStyleIdx="1" presStyleCnt="6"/>
      <dgm:spPr/>
    </dgm:pt>
    <dgm:pt modelId="{ED995F4D-365D-5F4B-8C85-D3EAF53A1036}" type="pres">
      <dgm:prSet presAssocID="{7C73EF3C-46AB-4B62-A10C-02CC1CBA1D88}" presName="text" presStyleLbl="fgAcc0" presStyleIdx="1" presStyleCnt="6">
        <dgm:presLayoutVars>
          <dgm:chPref val="3"/>
        </dgm:presLayoutVars>
      </dgm:prSet>
      <dgm:spPr/>
    </dgm:pt>
    <dgm:pt modelId="{971A4E8D-E2B5-B347-A7F8-C97B8312FB82}" type="pres">
      <dgm:prSet presAssocID="{7C73EF3C-46AB-4B62-A10C-02CC1CBA1D88}" presName="hierChild2" presStyleCnt="0"/>
      <dgm:spPr/>
    </dgm:pt>
    <dgm:pt modelId="{6C13843F-9367-444D-A75A-B4DC5C677865}" type="pres">
      <dgm:prSet presAssocID="{24D3F2E6-16CF-4AFE-923E-049E25C1071A}" presName="hierRoot1" presStyleCnt="0"/>
      <dgm:spPr/>
    </dgm:pt>
    <dgm:pt modelId="{F595BCEE-0BFD-D54A-B7B1-C918EAD31CE2}" type="pres">
      <dgm:prSet presAssocID="{24D3F2E6-16CF-4AFE-923E-049E25C1071A}" presName="composite" presStyleCnt="0"/>
      <dgm:spPr/>
    </dgm:pt>
    <dgm:pt modelId="{4BA05012-AD5D-8449-BB5E-FA4A2E8A80A3}" type="pres">
      <dgm:prSet presAssocID="{24D3F2E6-16CF-4AFE-923E-049E25C1071A}" presName="background" presStyleLbl="node0" presStyleIdx="2" presStyleCnt="6"/>
      <dgm:spPr/>
    </dgm:pt>
    <dgm:pt modelId="{48BE2896-E060-F84D-871D-9E30FC98E92C}" type="pres">
      <dgm:prSet presAssocID="{24D3F2E6-16CF-4AFE-923E-049E25C1071A}" presName="text" presStyleLbl="fgAcc0" presStyleIdx="2" presStyleCnt="6">
        <dgm:presLayoutVars>
          <dgm:chPref val="3"/>
        </dgm:presLayoutVars>
      </dgm:prSet>
      <dgm:spPr/>
    </dgm:pt>
    <dgm:pt modelId="{02A0A7AC-9774-C648-9217-348FBFFC65EC}" type="pres">
      <dgm:prSet presAssocID="{24D3F2E6-16CF-4AFE-923E-049E25C1071A}" presName="hierChild2" presStyleCnt="0"/>
      <dgm:spPr/>
    </dgm:pt>
    <dgm:pt modelId="{2FBBC79A-D9A6-B241-BA3A-1B70B69DEDFE}" type="pres">
      <dgm:prSet presAssocID="{D7B499FB-CC1E-45CA-B5CF-356C3233E691}" presName="hierRoot1" presStyleCnt="0"/>
      <dgm:spPr/>
    </dgm:pt>
    <dgm:pt modelId="{E58F0782-B903-D040-9572-7FDCE768609A}" type="pres">
      <dgm:prSet presAssocID="{D7B499FB-CC1E-45CA-B5CF-356C3233E691}" presName="composite" presStyleCnt="0"/>
      <dgm:spPr/>
    </dgm:pt>
    <dgm:pt modelId="{68907826-AA2E-AE4A-A038-D090EFEA6A4A}" type="pres">
      <dgm:prSet presAssocID="{D7B499FB-CC1E-45CA-B5CF-356C3233E691}" presName="background" presStyleLbl="node0" presStyleIdx="3" presStyleCnt="6"/>
      <dgm:spPr/>
    </dgm:pt>
    <dgm:pt modelId="{90532225-60BE-3247-AD80-2EDC27F0A91B}" type="pres">
      <dgm:prSet presAssocID="{D7B499FB-CC1E-45CA-B5CF-356C3233E691}" presName="text" presStyleLbl="fgAcc0" presStyleIdx="3" presStyleCnt="6">
        <dgm:presLayoutVars>
          <dgm:chPref val="3"/>
        </dgm:presLayoutVars>
      </dgm:prSet>
      <dgm:spPr/>
    </dgm:pt>
    <dgm:pt modelId="{37D50A27-7C6F-3943-984A-01FF588744AA}" type="pres">
      <dgm:prSet presAssocID="{D7B499FB-CC1E-45CA-B5CF-356C3233E691}" presName="hierChild2" presStyleCnt="0"/>
      <dgm:spPr/>
    </dgm:pt>
    <dgm:pt modelId="{AB16CD85-AA20-124A-99B0-4BCBD11D8E6C}" type="pres">
      <dgm:prSet presAssocID="{562718B8-1434-4ACC-BD49-2918453B77AA}" presName="hierRoot1" presStyleCnt="0"/>
      <dgm:spPr/>
    </dgm:pt>
    <dgm:pt modelId="{26BB6F74-5A60-E14E-B119-89314C1CA10D}" type="pres">
      <dgm:prSet presAssocID="{562718B8-1434-4ACC-BD49-2918453B77AA}" presName="composite" presStyleCnt="0"/>
      <dgm:spPr/>
    </dgm:pt>
    <dgm:pt modelId="{5FA7EDDE-B40F-3749-BB86-3F91F04DE132}" type="pres">
      <dgm:prSet presAssocID="{562718B8-1434-4ACC-BD49-2918453B77AA}" presName="background" presStyleLbl="node0" presStyleIdx="4" presStyleCnt="6"/>
      <dgm:spPr/>
    </dgm:pt>
    <dgm:pt modelId="{182DDDB4-A450-B74E-A1E3-67A1EF4EC3BD}" type="pres">
      <dgm:prSet presAssocID="{562718B8-1434-4ACC-BD49-2918453B77AA}" presName="text" presStyleLbl="fgAcc0" presStyleIdx="4" presStyleCnt="6">
        <dgm:presLayoutVars>
          <dgm:chPref val="3"/>
        </dgm:presLayoutVars>
      </dgm:prSet>
      <dgm:spPr/>
    </dgm:pt>
    <dgm:pt modelId="{AF42AB18-F2EF-754F-8F83-63A771EC3145}" type="pres">
      <dgm:prSet presAssocID="{562718B8-1434-4ACC-BD49-2918453B77AA}" presName="hierChild2" presStyleCnt="0"/>
      <dgm:spPr/>
    </dgm:pt>
    <dgm:pt modelId="{CECBD337-021B-DA46-9CB0-B2A78426E482}" type="pres">
      <dgm:prSet presAssocID="{E710DB5F-6B9D-4BBB-92D2-1646F1F03A0C}" presName="hierRoot1" presStyleCnt="0"/>
      <dgm:spPr/>
    </dgm:pt>
    <dgm:pt modelId="{075EF066-8BE3-1E49-A844-C271D55306DA}" type="pres">
      <dgm:prSet presAssocID="{E710DB5F-6B9D-4BBB-92D2-1646F1F03A0C}" presName="composite" presStyleCnt="0"/>
      <dgm:spPr/>
    </dgm:pt>
    <dgm:pt modelId="{D2E27D00-D619-9C45-8F5F-8F8FE19F6D20}" type="pres">
      <dgm:prSet presAssocID="{E710DB5F-6B9D-4BBB-92D2-1646F1F03A0C}" presName="background" presStyleLbl="node0" presStyleIdx="5" presStyleCnt="6"/>
      <dgm:spPr/>
    </dgm:pt>
    <dgm:pt modelId="{7C589C7A-5AA4-7249-A0AC-98F88000F5A6}" type="pres">
      <dgm:prSet presAssocID="{E710DB5F-6B9D-4BBB-92D2-1646F1F03A0C}" presName="text" presStyleLbl="fgAcc0" presStyleIdx="5" presStyleCnt="6">
        <dgm:presLayoutVars>
          <dgm:chPref val="3"/>
        </dgm:presLayoutVars>
      </dgm:prSet>
      <dgm:spPr/>
    </dgm:pt>
    <dgm:pt modelId="{715662BC-111D-5B46-8FE1-2BA37B1097E4}" type="pres">
      <dgm:prSet presAssocID="{E710DB5F-6B9D-4BBB-92D2-1646F1F03A0C}" presName="hierChild2" presStyleCnt="0"/>
      <dgm:spPr/>
    </dgm:pt>
    <dgm:pt modelId="{E9E2F9FA-E01E-2345-90E9-3073D2C3EDA7}" type="pres">
      <dgm:prSet presAssocID="{02393006-0447-4757-ABE1-1F95EFA9F884}" presName="Name10" presStyleLbl="parChTrans1D2" presStyleIdx="0" presStyleCnt="3"/>
      <dgm:spPr/>
    </dgm:pt>
    <dgm:pt modelId="{C2C53277-9A29-5F46-A936-F4E26227317C}" type="pres">
      <dgm:prSet presAssocID="{FB9F4B06-2551-4A8C-8932-433C9E56F4AF}" presName="hierRoot2" presStyleCnt="0"/>
      <dgm:spPr/>
    </dgm:pt>
    <dgm:pt modelId="{94E3CD66-76F7-7945-A13E-DBD87D5C7F94}" type="pres">
      <dgm:prSet presAssocID="{FB9F4B06-2551-4A8C-8932-433C9E56F4AF}" presName="composite2" presStyleCnt="0"/>
      <dgm:spPr/>
    </dgm:pt>
    <dgm:pt modelId="{708CBBEA-2BC1-544D-9CBC-08E4B8278198}" type="pres">
      <dgm:prSet presAssocID="{FB9F4B06-2551-4A8C-8932-433C9E56F4AF}" presName="background2" presStyleLbl="node2" presStyleIdx="0" presStyleCnt="3"/>
      <dgm:spPr/>
    </dgm:pt>
    <dgm:pt modelId="{091F09F0-7A7D-CA4C-B89D-C85965388B4B}" type="pres">
      <dgm:prSet presAssocID="{FB9F4B06-2551-4A8C-8932-433C9E56F4AF}" presName="text2" presStyleLbl="fgAcc2" presStyleIdx="0" presStyleCnt="3">
        <dgm:presLayoutVars>
          <dgm:chPref val="3"/>
        </dgm:presLayoutVars>
      </dgm:prSet>
      <dgm:spPr/>
    </dgm:pt>
    <dgm:pt modelId="{830853C7-24E8-AD4E-B107-B22B4D5221E3}" type="pres">
      <dgm:prSet presAssocID="{FB9F4B06-2551-4A8C-8932-433C9E56F4AF}" presName="hierChild3" presStyleCnt="0"/>
      <dgm:spPr/>
    </dgm:pt>
    <dgm:pt modelId="{399D0313-04D0-6646-821E-9A26B2A400E5}" type="pres">
      <dgm:prSet presAssocID="{1D4C4A28-535C-4C87-876E-FAF158B4CDB9}" presName="Name10" presStyleLbl="parChTrans1D2" presStyleIdx="1" presStyleCnt="3"/>
      <dgm:spPr/>
    </dgm:pt>
    <dgm:pt modelId="{6BDF28BB-A1D5-2540-9866-D597226F8AB0}" type="pres">
      <dgm:prSet presAssocID="{6F9FE941-343F-4F44-9811-660F64221124}" presName="hierRoot2" presStyleCnt="0"/>
      <dgm:spPr/>
    </dgm:pt>
    <dgm:pt modelId="{550CD4B9-B343-5541-A38A-E4DC74B9C6C9}" type="pres">
      <dgm:prSet presAssocID="{6F9FE941-343F-4F44-9811-660F64221124}" presName="composite2" presStyleCnt="0"/>
      <dgm:spPr/>
    </dgm:pt>
    <dgm:pt modelId="{6C19B376-701E-2E47-A048-2BFC5512CA0E}" type="pres">
      <dgm:prSet presAssocID="{6F9FE941-343F-4F44-9811-660F64221124}" presName="background2" presStyleLbl="node2" presStyleIdx="1" presStyleCnt="3"/>
      <dgm:spPr/>
    </dgm:pt>
    <dgm:pt modelId="{D7B597F6-F305-D640-804C-1ACA39D3019B}" type="pres">
      <dgm:prSet presAssocID="{6F9FE941-343F-4F44-9811-660F64221124}" presName="text2" presStyleLbl="fgAcc2" presStyleIdx="1" presStyleCnt="3">
        <dgm:presLayoutVars>
          <dgm:chPref val="3"/>
        </dgm:presLayoutVars>
      </dgm:prSet>
      <dgm:spPr/>
    </dgm:pt>
    <dgm:pt modelId="{C1E8E4A3-8D8C-D243-9E9B-AE0532FEA637}" type="pres">
      <dgm:prSet presAssocID="{6F9FE941-343F-4F44-9811-660F64221124}" presName="hierChild3" presStyleCnt="0"/>
      <dgm:spPr/>
    </dgm:pt>
    <dgm:pt modelId="{C4E0D3AA-B4E7-B349-BA51-B056470F5AD1}" type="pres">
      <dgm:prSet presAssocID="{277FFDAC-1CB7-4951-AB16-D907DA5A8107}" presName="Name17" presStyleLbl="parChTrans1D3" presStyleIdx="0" presStyleCnt="2"/>
      <dgm:spPr/>
    </dgm:pt>
    <dgm:pt modelId="{DB9B5476-A618-0043-9F08-18205FF4333A}" type="pres">
      <dgm:prSet presAssocID="{AB55113B-E8B5-4791-ABA3-990AE54C7BFA}" presName="hierRoot3" presStyleCnt="0"/>
      <dgm:spPr/>
    </dgm:pt>
    <dgm:pt modelId="{E02C7367-0A05-6541-B5D3-FCF7B7BA62E7}" type="pres">
      <dgm:prSet presAssocID="{AB55113B-E8B5-4791-ABA3-990AE54C7BFA}" presName="composite3" presStyleCnt="0"/>
      <dgm:spPr/>
    </dgm:pt>
    <dgm:pt modelId="{3E1B43F4-C6BC-044B-80CC-8CDABF04DDB2}" type="pres">
      <dgm:prSet presAssocID="{AB55113B-E8B5-4791-ABA3-990AE54C7BFA}" presName="background3" presStyleLbl="node3" presStyleIdx="0" presStyleCnt="2"/>
      <dgm:spPr/>
    </dgm:pt>
    <dgm:pt modelId="{19722380-7AEA-F944-BC43-A8750DCAD258}" type="pres">
      <dgm:prSet presAssocID="{AB55113B-E8B5-4791-ABA3-990AE54C7BFA}" presName="text3" presStyleLbl="fgAcc3" presStyleIdx="0" presStyleCnt="2">
        <dgm:presLayoutVars>
          <dgm:chPref val="3"/>
        </dgm:presLayoutVars>
      </dgm:prSet>
      <dgm:spPr/>
    </dgm:pt>
    <dgm:pt modelId="{EEB1D0FA-54E0-E74E-9667-973FCB3DBE0C}" type="pres">
      <dgm:prSet presAssocID="{AB55113B-E8B5-4791-ABA3-990AE54C7BFA}" presName="hierChild4" presStyleCnt="0"/>
      <dgm:spPr/>
    </dgm:pt>
    <dgm:pt modelId="{F69B4D83-5136-5143-AC8E-E9C41E366691}" type="pres">
      <dgm:prSet presAssocID="{F20750AC-4BF8-4544-B755-ADBA2D5CDAF5}" presName="Name17" presStyleLbl="parChTrans1D3" presStyleIdx="1" presStyleCnt="2"/>
      <dgm:spPr/>
    </dgm:pt>
    <dgm:pt modelId="{950D930A-FC1E-F84A-B2BF-37F8ADA97BC1}" type="pres">
      <dgm:prSet presAssocID="{16EF546F-8101-4512-AD32-5A8D22B3BEA5}" presName="hierRoot3" presStyleCnt="0"/>
      <dgm:spPr/>
    </dgm:pt>
    <dgm:pt modelId="{777A0B71-9C8D-F24E-AA98-C34933848AF4}" type="pres">
      <dgm:prSet presAssocID="{16EF546F-8101-4512-AD32-5A8D22B3BEA5}" presName="composite3" presStyleCnt="0"/>
      <dgm:spPr/>
    </dgm:pt>
    <dgm:pt modelId="{DA6CCF1B-1FA6-4546-AC69-03183F693B75}" type="pres">
      <dgm:prSet presAssocID="{16EF546F-8101-4512-AD32-5A8D22B3BEA5}" presName="background3" presStyleLbl="node3" presStyleIdx="1" presStyleCnt="2"/>
      <dgm:spPr/>
    </dgm:pt>
    <dgm:pt modelId="{00794789-28B2-E946-9F15-468BC3F4A7B2}" type="pres">
      <dgm:prSet presAssocID="{16EF546F-8101-4512-AD32-5A8D22B3BEA5}" presName="text3" presStyleLbl="fgAcc3" presStyleIdx="1" presStyleCnt="2">
        <dgm:presLayoutVars>
          <dgm:chPref val="3"/>
        </dgm:presLayoutVars>
      </dgm:prSet>
      <dgm:spPr/>
    </dgm:pt>
    <dgm:pt modelId="{3B689451-7EEF-0045-B161-D3BEF36F7CBB}" type="pres">
      <dgm:prSet presAssocID="{16EF546F-8101-4512-AD32-5A8D22B3BEA5}" presName="hierChild4" presStyleCnt="0"/>
      <dgm:spPr/>
    </dgm:pt>
    <dgm:pt modelId="{5ED3B8A9-DC8C-6546-AB04-7640C1A7CECA}" type="pres">
      <dgm:prSet presAssocID="{EB3BFF9D-A4F0-4E21-ABC1-3843D9897E47}" presName="Name10" presStyleLbl="parChTrans1D2" presStyleIdx="2" presStyleCnt="3"/>
      <dgm:spPr/>
    </dgm:pt>
    <dgm:pt modelId="{C4D71C2F-D8B4-954A-945B-41C1DA8C400E}" type="pres">
      <dgm:prSet presAssocID="{EDB19823-FB29-4932-82A5-B1BC30604842}" presName="hierRoot2" presStyleCnt="0"/>
      <dgm:spPr/>
    </dgm:pt>
    <dgm:pt modelId="{B1A92B6D-7B1C-694E-8343-1783DF6361B7}" type="pres">
      <dgm:prSet presAssocID="{EDB19823-FB29-4932-82A5-B1BC30604842}" presName="composite2" presStyleCnt="0"/>
      <dgm:spPr/>
    </dgm:pt>
    <dgm:pt modelId="{0BD43B0C-60C2-364A-B8B0-EEF5FFB82DF3}" type="pres">
      <dgm:prSet presAssocID="{EDB19823-FB29-4932-82A5-B1BC30604842}" presName="background2" presStyleLbl="node2" presStyleIdx="2" presStyleCnt="3"/>
      <dgm:spPr/>
    </dgm:pt>
    <dgm:pt modelId="{860E56F5-F27F-7444-AC39-AD6458987BA8}" type="pres">
      <dgm:prSet presAssocID="{EDB19823-FB29-4932-82A5-B1BC30604842}" presName="text2" presStyleLbl="fgAcc2" presStyleIdx="2" presStyleCnt="3">
        <dgm:presLayoutVars>
          <dgm:chPref val="3"/>
        </dgm:presLayoutVars>
      </dgm:prSet>
      <dgm:spPr/>
    </dgm:pt>
    <dgm:pt modelId="{C4B6265C-F2C6-824C-84F1-2592373C6ED6}" type="pres">
      <dgm:prSet presAssocID="{EDB19823-FB29-4932-82A5-B1BC30604842}" presName="hierChild3" presStyleCnt="0"/>
      <dgm:spPr/>
    </dgm:pt>
  </dgm:ptLst>
  <dgm:cxnLst>
    <dgm:cxn modelId="{86FCE60E-BEF9-43B5-A379-4485CAE492FC}" srcId="{E710DB5F-6B9D-4BBB-92D2-1646F1F03A0C}" destId="{FB9F4B06-2551-4A8C-8932-433C9E56F4AF}" srcOrd="0" destOrd="0" parTransId="{02393006-0447-4757-ABE1-1F95EFA9F884}" sibTransId="{8570E8D8-E878-4373-B5D1-2CF8593F982A}"/>
    <dgm:cxn modelId="{0FEEC10F-3ADB-4E5A-99A2-83DB977F0797}" srcId="{244598BA-49B6-41CC-9911-0239A7F889E8}" destId="{E710DB5F-6B9D-4BBB-92D2-1646F1F03A0C}" srcOrd="5" destOrd="0" parTransId="{AD0C57D9-707C-4F92-A68C-8D614279B4CC}" sibTransId="{31BE8C42-F1DE-4B41-827E-B516A48DF197}"/>
    <dgm:cxn modelId="{FD7CA21F-D393-7C4A-AC5A-B9880E96B418}" type="presOf" srcId="{AB55113B-E8B5-4791-ABA3-990AE54C7BFA}" destId="{19722380-7AEA-F944-BC43-A8750DCAD258}" srcOrd="0" destOrd="0" presId="urn:microsoft.com/office/officeart/2005/8/layout/hierarchy1"/>
    <dgm:cxn modelId="{5BA1AD2F-96F7-425F-BD63-538E55A54562}" srcId="{E710DB5F-6B9D-4BBB-92D2-1646F1F03A0C}" destId="{6F9FE941-343F-4F44-9811-660F64221124}" srcOrd="1" destOrd="0" parTransId="{1D4C4A28-535C-4C87-876E-FAF158B4CDB9}" sibTransId="{527180F8-DDAD-49BA-8621-88E0B6F57DE3}"/>
    <dgm:cxn modelId="{639A8132-1803-564E-97FC-38F8331F5739}" type="presOf" srcId="{562718B8-1434-4ACC-BD49-2918453B77AA}" destId="{182DDDB4-A450-B74E-A1E3-67A1EF4EC3BD}" srcOrd="0" destOrd="0" presId="urn:microsoft.com/office/officeart/2005/8/layout/hierarchy1"/>
    <dgm:cxn modelId="{3F198238-146B-7946-81D1-ED1D48880E57}" type="presOf" srcId="{E710DB5F-6B9D-4BBB-92D2-1646F1F03A0C}" destId="{7C589C7A-5AA4-7249-A0AC-98F88000F5A6}" srcOrd="0" destOrd="0" presId="urn:microsoft.com/office/officeart/2005/8/layout/hierarchy1"/>
    <dgm:cxn modelId="{1BA1F33D-96D9-EB4D-A708-0268756744EB}" type="presOf" srcId="{6F9FE941-343F-4F44-9811-660F64221124}" destId="{D7B597F6-F305-D640-804C-1ACA39D3019B}" srcOrd="0" destOrd="0" presId="urn:microsoft.com/office/officeart/2005/8/layout/hierarchy1"/>
    <dgm:cxn modelId="{26ABC85F-E4B8-804B-A5F3-7D6F0A0038AA}" type="presOf" srcId="{24D3F2E6-16CF-4AFE-923E-049E25C1071A}" destId="{48BE2896-E060-F84D-871D-9E30FC98E92C}" srcOrd="0" destOrd="0" presId="urn:microsoft.com/office/officeart/2005/8/layout/hierarchy1"/>
    <dgm:cxn modelId="{CBD7AF61-C438-814F-BE2F-118C8AD89B34}" type="presOf" srcId="{F20750AC-4BF8-4544-B755-ADBA2D5CDAF5}" destId="{F69B4D83-5136-5143-AC8E-E9C41E366691}" srcOrd="0" destOrd="0" presId="urn:microsoft.com/office/officeart/2005/8/layout/hierarchy1"/>
    <dgm:cxn modelId="{2D739445-1473-4949-8E79-2A6D0FFBA789}" srcId="{244598BA-49B6-41CC-9911-0239A7F889E8}" destId="{7C73EF3C-46AB-4B62-A10C-02CC1CBA1D88}" srcOrd="1" destOrd="0" parTransId="{D1A0B2D6-6712-431E-A67C-C8DB82C13A08}" sibTransId="{5E78C659-D8C9-4E79-9F16-27C9A22A0105}"/>
    <dgm:cxn modelId="{1774C166-D744-47CB-918D-7086C1E78B45}" srcId="{244598BA-49B6-41CC-9911-0239A7F889E8}" destId="{562718B8-1434-4ACC-BD49-2918453B77AA}" srcOrd="4" destOrd="0" parTransId="{7FEA130C-9504-49E9-B3D4-C843C99670BC}" sibTransId="{57186F53-1ABA-4374-9B91-D36001A7CC05}"/>
    <dgm:cxn modelId="{83474A68-22E7-4586-A87E-68098CD83D42}" srcId="{6F9FE941-343F-4F44-9811-660F64221124}" destId="{AB55113B-E8B5-4791-ABA3-990AE54C7BFA}" srcOrd="0" destOrd="0" parTransId="{277FFDAC-1CB7-4951-AB16-D907DA5A8107}" sibTransId="{E6C8A6E0-0040-4B6C-9BC9-CC4C886D052E}"/>
    <dgm:cxn modelId="{29CC094B-AC6A-BA4C-A7A1-6BBA6E6DD975}" type="presOf" srcId="{D7B499FB-CC1E-45CA-B5CF-356C3233E691}" destId="{90532225-60BE-3247-AD80-2EDC27F0A91B}" srcOrd="0" destOrd="0" presId="urn:microsoft.com/office/officeart/2005/8/layout/hierarchy1"/>
    <dgm:cxn modelId="{26E17E4E-E86F-4674-8B03-2191CA380DF6}" srcId="{244598BA-49B6-41CC-9911-0239A7F889E8}" destId="{24D3F2E6-16CF-4AFE-923E-049E25C1071A}" srcOrd="2" destOrd="0" parTransId="{D20F3AD5-F50B-448F-A56C-61CC20001877}" sibTransId="{1332338F-6B9D-4C77-BFC0-5C9F7C7E4B9D}"/>
    <dgm:cxn modelId="{DFFDDC52-D774-AE49-B76C-4E45E416861D}" type="presOf" srcId="{EDB19823-FB29-4932-82A5-B1BC30604842}" destId="{860E56F5-F27F-7444-AC39-AD6458987BA8}" srcOrd="0" destOrd="0" presId="urn:microsoft.com/office/officeart/2005/8/layout/hierarchy1"/>
    <dgm:cxn modelId="{F8B6A176-A847-9A43-8A14-4133323DA48A}" type="presOf" srcId="{D5C9D37F-F9ED-4DAB-B702-8AFFA18B5726}" destId="{7759C0C8-36A2-0143-8443-93AC22305CDE}" srcOrd="0" destOrd="0" presId="urn:microsoft.com/office/officeart/2005/8/layout/hierarchy1"/>
    <dgm:cxn modelId="{82540F99-ADD4-CD4F-8680-3703948C37C3}" type="presOf" srcId="{EB3BFF9D-A4F0-4E21-ABC1-3843D9897E47}" destId="{5ED3B8A9-DC8C-6546-AB04-7640C1A7CECA}" srcOrd="0" destOrd="0" presId="urn:microsoft.com/office/officeart/2005/8/layout/hierarchy1"/>
    <dgm:cxn modelId="{2F98DDA1-0777-D643-9A3E-C7B4C1A18DCA}" type="presOf" srcId="{244598BA-49B6-41CC-9911-0239A7F889E8}" destId="{3B9E4889-26E2-444F-A861-2E7B31F66C4F}" srcOrd="0" destOrd="0" presId="urn:microsoft.com/office/officeart/2005/8/layout/hierarchy1"/>
    <dgm:cxn modelId="{DDDAC7A9-4544-2340-89EF-66469D9B51B4}" type="presOf" srcId="{FB9F4B06-2551-4A8C-8932-433C9E56F4AF}" destId="{091F09F0-7A7D-CA4C-B89D-C85965388B4B}" srcOrd="0" destOrd="0" presId="urn:microsoft.com/office/officeart/2005/8/layout/hierarchy1"/>
    <dgm:cxn modelId="{A25CF3A9-3941-CD40-9EEF-470C684F2B58}" type="presOf" srcId="{16EF546F-8101-4512-AD32-5A8D22B3BEA5}" destId="{00794789-28B2-E946-9F15-468BC3F4A7B2}" srcOrd="0" destOrd="0" presId="urn:microsoft.com/office/officeart/2005/8/layout/hierarchy1"/>
    <dgm:cxn modelId="{7ECA77AC-BD07-5845-BFAD-7674FCF70DA3}" type="presOf" srcId="{7C73EF3C-46AB-4B62-A10C-02CC1CBA1D88}" destId="{ED995F4D-365D-5F4B-8C85-D3EAF53A1036}" srcOrd="0" destOrd="0" presId="urn:microsoft.com/office/officeart/2005/8/layout/hierarchy1"/>
    <dgm:cxn modelId="{D9C67ABB-9071-F541-8B59-2BAA3F50204C}" type="presOf" srcId="{1D4C4A28-535C-4C87-876E-FAF158B4CDB9}" destId="{399D0313-04D0-6646-821E-9A26B2A400E5}" srcOrd="0" destOrd="0" presId="urn:microsoft.com/office/officeart/2005/8/layout/hierarchy1"/>
    <dgm:cxn modelId="{1E39B4C4-B4CD-3246-ABA8-A90DA361ACF1}" type="presOf" srcId="{02393006-0447-4757-ABE1-1F95EFA9F884}" destId="{E9E2F9FA-E01E-2345-90E9-3073D2C3EDA7}" srcOrd="0" destOrd="0" presId="urn:microsoft.com/office/officeart/2005/8/layout/hierarchy1"/>
    <dgm:cxn modelId="{16A040E0-695F-0348-9311-6FAF51195B6B}" type="presOf" srcId="{277FFDAC-1CB7-4951-AB16-D907DA5A8107}" destId="{C4E0D3AA-B4E7-B349-BA51-B056470F5AD1}" srcOrd="0" destOrd="0" presId="urn:microsoft.com/office/officeart/2005/8/layout/hierarchy1"/>
    <dgm:cxn modelId="{75E822E6-E81C-4F70-BCD0-91045B323A8D}" srcId="{6F9FE941-343F-4F44-9811-660F64221124}" destId="{16EF546F-8101-4512-AD32-5A8D22B3BEA5}" srcOrd="1" destOrd="0" parTransId="{F20750AC-4BF8-4544-B755-ADBA2D5CDAF5}" sibTransId="{CADD06EF-188E-4332-A7B9-447250AC38BB}"/>
    <dgm:cxn modelId="{BEDFDAE6-47D6-481D-AED7-0E698A24883B}" srcId="{E710DB5F-6B9D-4BBB-92D2-1646F1F03A0C}" destId="{EDB19823-FB29-4932-82A5-B1BC30604842}" srcOrd="2" destOrd="0" parTransId="{EB3BFF9D-A4F0-4E21-ABC1-3843D9897E47}" sibTransId="{5DE08BBB-185C-4429-9CA5-13D7BA79D9BF}"/>
    <dgm:cxn modelId="{083121E8-AD02-4ECA-8405-2EDD1E5A72C0}" srcId="{244598BA-49B6-41CC-9911-0239A7F889E8}" destId="{D7B499FB-CC1E-45CA-B5CF-356C3233E691}" srcOrd="3" destOrd="0" parTransId="{FF578620-3345-491D-BEB4-B8425116E9F4}" sibTransId="{45895C9F-2507-42AE-88B9-EF088FC792A3}"/>
    <dgm:cxn modelId="{F287A8F0-8592-4AB7-AE98-63FA9F538E48}" srcId="{244598BA-49B6-41CC-9911-0239A7F889E8}" destId="{D5C9D37F-F9ED-4DAB-B702-8AFFA18B5726}" srcOrd="0" destOrd="0" parTransId="{21D5568E-F74E-49F5-B4F0-D8CDCA0CAB06}" sibTransId="{9837513F-B97B-4848-8A3C-3B66C994452F}"/>
    <dgm:cxn modelId="{B55650E4-3170-3742-8A73-F6D83323889A}" type="presParOf" srcId="{3B9E4889-26E2-444F-A861-2E7B31F66C4F}" destId="{C5ABF7C5-CA80-7747-94D2-510381946875}" srcOrd="0" destOrd="0" presId="urn:microsoft.com/office/officeart/2005/8/layout/hierarchy1"/>
    <dgm:cxn modelId="{CA25351F-CB6F-A24F-B1B3-75EF66573A0A}" type="presParOf" srcId="{C5ABF7C5-CA80-7747-94D2-510381946875}" destId="{F0C8B15C-5993-CC40-ADD7-C3891E110603}" srcOrd="0" destOrd="0" presId="urn:microsoft.com/office/officeart/2005/8/layout/hierarchy1"/>
    <dgm:cxn modelId="{08B416C7-1C79-3B46-8164-312674EE3E54}" type="presParOf" srcId="{F0C8B15C-5993-CC40-ADD7-C3891E110603}" destId="{0F1FAB03-1C98-3540-B981-FF2F6E4C96F0}" srcOrd="0" destOrd="0" presId="urn:microsoft.com/office/officeart/2005/8/layout/hierarchy1"/>
    <dgm:cxn modelId="{336C9A88-DB29-2149-94AB-B0BC9C56783A}" type="presParOf" srcId="{F0C8B15C-5993-CC40-ADD7-C3891E110603}" destId="{7759C0C8-36A2-0143-8443-93AC22305CDE}" srcOrd="1" destOrd="0" presId="urn:microsoft.com/office/officeart/2005/8/layout/hierarchy1"/>
    <dgm:cxn modelId="{CFC44825-7691-D845-8369-0120E86383FD}" type="presParOf" srcId="{C5ABF7C5-CA80-7747-94D2-510381946875}" destId="{824EDBD9-6E1E-E845-B51B-2DC1593ACB94}" srcOrd="1" destOrd="0" presId="urn:microsoft.com/office/officeart/2005/8/layout/hierarchy1"/>
    <dgm:cxn modelId="{969BB57F-5BD5-8249-A10F-61094CD0963A}" type="presParOf" srcId="{3B9E4889-26E2-444F-A861-2E7B31F66C4F}" destId="{46D9A2C8-77AD-0346-8B33-B3FF1432A4BD}" srcOrd="1" destOrd="0" presId="urn:microsoft.com/office/officeart/2005/8/layout/hierarchy1"/>
    <dgm:cxn modelId="{95E35301-6D36-6D49-8AA4-C6F93FD9FAAE}" type="presParOf" srcId="{46D9A2C8-77AD-0346-8B33-B3FF1432A4BD}" destId="{27403335-B106-1A48-BC49-23CD28E35CAF}" srcOrd="0" destOrd="0" presId="urn:microsoft.com/office/officeart/2005/8/layout/hierarchy1"/>
    <dgm:cxn modelId="{939D009A-250D-734C-B2D6-B8ACD49F0F90}" type="presParOf" srcId="{27403335-B106-1A48-BC49-23CD28E35CAF}" destId="{0697CB5E-C7BD-4E4F-B900-42F0E61D1908}" srcOrd="0" destOrd="0" presId="urn:microsoft.com/office/officeart/2005/8/layout/hierarchy1"/>
    <dgm:cxn modelId="{8E35208B-D66C-4741-9623-A2FFD2D3E884}" type="presParOf" srcId="{27403335-B106-1A48-BC49-23CD28E35CAF}" destId="{ED995F4D-365D-5F4B-8C85-D3EAF53A1036}" srcOrd="1" destOrd="0" presId="urn:microsoft.com/office/officeart/2005/8/layout/hierarchy1"/>
    <dgm:cxn modelId="{54629070-0D7D-164D-9FA7-D44D2A134FAC}" type="presParOf" srcId="{46D9A2C8-77AD-0346-8B33-B3FF1432A4BD}" destId="{971A4E8D-E2B5-B347-A7F8-C97B8312FB82}" srcOrd="1" destOrd="0" presId="urn:microsoft.com/office/officeart/2005/8/layout/hierarchy1"/>
    <dgm:cxn modelId="{C5549987-1186-C14B-A2DB-73C058F3C527}" type="presParOf" srcId="{3B9E4889-26E2-444F-A861-2E7B31F66C4F}" destId="{6C13843F-9367-444D-A75A-B4DC5C677865}" srcOrd="2" destOrd="0" presId="urn:microsoft.com/office/officeart/2005/8/layout/hierarchy1"/>
    <dgm:cxn modelId="{CFF9B558-83D8-AF47-83EA-F7D16A55185D}" type="presParOf" srcId="{6C13843F-9367-444D-A75A-B4DC5C677865}" destId="{F595BCEE-0BFD-D54A-B7B1-C918EAD31CE2}" srcOrd="0" destOrd="0" presId="urn:microsoft.com/office/officeart/2005/8/layout/hierarchy1"/>
    <dgm:cxn modelId="{F2535A9D-DE80-894E-85BD-420EE68385BC}" type="presParOf" srcId="{F595BCEE-0BFD-D54A-B7B1-C918EAD31CE2}" destId="{4BA05012-AD5D-8449-BB5E-FA4A2E8A80A3}" srcOrd="0" destOrd="0" presId="urn:microsoft.com/office/officeart/2005/8/layout/hierarchy1"/>
    <dgm:cxn modelId="{53CB7266-0E2B-A54E-B904-9924F17C6507}" type="presParOf" srcId="{F595BCEE-0BFD-D54A-B7B1-C918EAD31CE2}" destId="{48BE2896-E060-F84D-871D-9E30FC98E92C}" srcOrd="1" destOrd="0" presId="urn:microsoft.com/office/officeart/2005/8/layout/hierarchy1"/>
    <dgm:cxn modelId="{93B3B6F7-BE0F-A540-900C-DB4C804CF24A}" type="presParOf" srcId="{6C13843F-9367-444D-A75A-B4DC5C677865}" destId="{02A0A7AC-9774-C648-9217-348FBFFC65EC}" srcOrd="1" destOrd="0" presId="urn:microsoft.com/office/officeart/2005/8/layout/hierarchy1"/>
    <dgm:cxn modelId="{48945470-80B4-8F44-A2EF-0F0F43F1D146}" type="presParOf" srcId="{3B9E4889-26E2-444F-A861-2E7B31F66C4F}" destId="{2FBBC79A-D9A6-B241-BA3A-1B70B69DEDFE}" srcOrd="3" destOrd="0" presId="urn:microsoft.com/office/officeart/2005/8/layout/hierarchy1"/>
    <dgm:cxn modelId="{4515471B-DE88-4140-BF48-45C714E0D5B4}" type="presParOf" srcId="{2FBBC79A-D9A6-B241-BA3A-1B70B69DEDFE}" destId="{E58F0782-B903-D040-9572-7FDCE768609A}" srcOrd="0" destOrd="0" presId="urn:microsoft.com/office/officeart/2005/8/layout/hierarchy1"/>
    <dgm:cxn modelId="{80AF3CDC-FF66-0945-9C06-3D43E1522B8A}" type="presParOf" srcId="{E58F0782-B903-D040-9572-7FDCE768609A}" destId="{68907826-AA2E-AE4A-A038-D090EFEA6A4A}" srcOrd="0" destOrd="0" presId="urn:microsoft.com/office/officeart/2005/8/layout/hierarchy1"/>
    <dgm:cxn modelId="{1754EDE6-169F-CA46-ACA5-CA335A47FCF8}" type="presParOf" srcId="{E58F0782-B903-D040-9572-7FDCE768609A}" destId="{90532225-60BE-3247-AD80-2EDC27F0A91B}" srcOrd="1" destOrd="0" presId="urn:microsoft.com/office/officeart/2005/8/layout/hierarchy1"/>
    <dgm:cxn modelId="{D39EE046-A256-D24C-89A9-90CD45BB0697}" type="presParOf" srcId="{2FBBC79A-D9A6-B241-BA3A-1B70B69DEDFE}" destId="{37D50A27-7C6F-3943-984A-01FF588744AA}" srcOrd="1" destOrd="0" presId="urn:microsoft.com/office/officeart/2005/8/layout/hierarchy1"/>
    <dgm:cxn modelId="{401985AF-DBF7-934E-8E7A-83BB3609D42A}" type="presParOf" srcId="{3B9E4889-26E2-444F-A861-2E7B31F66C4F}" destId="{AB16CD85-AA20-124A-99B0-4BCBD11D8E6C}" srcOrd="4" destOrd="0" presId="urn:microsoft.com/office/officeart/2005/8/layout/hierarchy1"/>
    <dgm:cxn modelId="{12A1FF4D-4E08-B84D-8647-0A32E557BB32}" type="presParOf" srcId="{AB16CD85-AA20-124A-99B0-4BCBD11D8E6C}" destId="{26BB6F74-5A60-E14E-B119-89314C1CA10D}" srcOrd="0" destOrd="0" presId="urn:microsoft.com/office/officeart/2005/8/layout/hierarchy1"/>
    <dgm:cxn modelId="{E327F4D1-BE47-8C43-A3A9-EE4B7FAFB5F0}" type="presParOf" srcId="{26BB6F74-5A60-E14E-B119-89314C1CA10D}" destId="{5FA7EDDE-B40F-3749-BB86-3F91F04DE132}" srcOrd="0" destOrd="0" presId="urn:microsoft.com/office/officeart/2005/8/layout/hierarchy1"/>
    <dgm:cxn modelId="{26D1FA3D-62FF-9D4C-A591-9CBA2A720F59}" type="presParOf" srcId="{26BB6F74-5A60-E14E-B119-89314C1CA10D}" destId="{182DDDB4-A450-B74E-A1E3-67A1EF4EC3BD}" srcOrd="1" destOrd="0" presId="urn:microsoft.com/office/officeart/2005/8/layout/hierarchy1"/>
    <dgm:cxn modelId="{609306C5-6DCA-4545-A66B-730A6A9161AE}" type="presParOf" srcId="{AB16CD85-AA20-124A-99B0-4BCBD11D8E6C}" destId="{AF42AB18-F2EF-754F-8F83-63A771EC3145}" srcOrd="1" destOrd="0" presId="urn:microsoft.com/office/officeart/2005/8/layout/hierarchy1"/>
    <dgm:cxn modelId="{CEDAE2D0-FBB6-CC41-9FB2-4C21A15B5BFF}" type="presParOf" srcId="{3B9E4889-26E2-444F-A861-2E7B31F66C4F}" destId="{CECBD337-021B-DA46-9CB0-B2A78426E482}" srcOrd="5" destOrd="0" presId="urn:microsoft.com/office/officeart/2005/8/layout/hierarchy1"/>
    <dgm:cxn modelId="{4F3F0B2E-6D06-FC4F-A21A-F6861621CEF1}" type="presParOf" srcId="{CECBD337-021B-DA46-9CB0-B2A78426E482}" destId="{075EF066-8BE3-1E49-A844-C271D55306DA}" srcOrd="0" destOrd="0" presId="urn:microsoft.com/office/officeart/2005/8/layout/hierarchy1"/>
    <dgm:cxn modelId="{BB8B6208-6939-1C4F-8B2B-13CDB5FFAE39}" type="presParOf" srcId="{075EF066-8BE3-1E49-A844-C271D55306DA}" destId="{D2E27D00-D619-9C45-8F5F-8F8FE19F6D20}" srcOrd="0" destOrd="0" presId="urn:microsoft.com/office/officeart/2005/8/layout/hierarchy1"/>
    <dgm:cxn modelId="{E89500CB-B644-2849-A575-9AD9330DC1E4}" type="presParOf" srcId="{075EF066-8BE3-1E49-A844-C271D55306DA}" destId="{7C589C7A-5AA4-7249-A0AC-98F88000F5A6}" srcOrd="1" destOrd="0" presId="urn:microsoft.com/office/officeart/2005/8/layout/hierarchy1"/>
    <dgm:cxn modelId="{0A927890-F5DE-C04D-BC9F-DB1D11A4652B}" type="presParOf" srcId="{CECBD337-021B-DA46-9CB0-B2A78426E482}" destId="{715662BC-111D-5B46-8FE1-2BA37B1097E4}" srcOrd="1" destOrd="0" presId="urn:microsoft.com/office/officeart/2005/8/layout/hierarchy1"/>
    <dgm:cxn modelId="{5BDA0833-94D6-9C44-9776-9B1E843F2335}" type="presParOf" srcId="{715662BC-111D-5B46-8FE1-2BA37B1097E4}" destId="{E9E2F9FA-E01E-2345-90E9-3073D2C3EDA7}" srcOrd="0" destOrd="0" presId="urn:microsoft.com/office/officeart/2005/8/layout/hierarchy1"/>
    <dgm:cxn modelId="{90CC4521-FB2D-8D4C-BB14-06AC44F8DCD6}" type="presParOf" srcId="{715662BC-111D-5B46-8FE1-2BA37B1097E4}" destId="{C2C53277-9A29-5F46-A936-F4E26227317C}" srcOrd="1" destOrd="0" presId="urn:microsoft.com/office/officeart/2005/8/layout/hierarchy1"/>
    <dgm:cxn modelId="{36944641-20C6-364B-B9D2-9F447F69058B}" type="presParOf" srcId="{C2C53277-9A29-5F46-A936-F4E26227317C}" destId="{94E3CD66-76F7-7945-A13E-DBD87D5C7F94}" srcOrd="0" destOrd="0" presId="urn:microsoft.com/office/officeart/2005/8/layout/hierarchy1"/>
    <dgm:cxn modelId="{356B680C-67C6-374F-B928-3855C37FF4C1}" type="presParOf" srcId="{94E3CD66-76F7-7945-A13E-DBD87D5C7F94}" destId="{708CBBEA-2BC1-544D-9CBC-08E4B8278198}" srcOrd="0" destOrd="0" presId="urn:microsoft.com/office/officeart/2005/8/layout/hierarchy1"/>
    <dgm:cxn modelId="{8F5C1C07-9DF6-774E-B92C-876A008EF3E1}" type="presParOf" srcId="{94E3CD66-76F7-7945-A13E-DBD87D5C7F94}" destId="{091F09F0-7A7D-CA4C-B89D-C85965388B4B}" srcOrd="1" destOrd="0" presId="urn:microsoft.com/office/officeart/2005/8/layout/hierarchy1"/>
    <dgm:cxn modelId="{9C68B9E8-EED5-5A45-A04F-130983D538D6}" type="presParOf" srcId="{C2C53277-9A29-5F46-A936-F4E26227317C}" destId="{830853C7-24E8-AD4E-B107-B22B4D5221E3}" srcOrd="1" destOrd="0" presId="urn:microsoft.com/office/officeart/2005/8/layout/hierarchy1"/>
    <dgm:cxn modelId="{200F39D5-789C-1B45-BB90-756733594C61}" type="presParOf" srcId="{715662BC-111D-5B46-8FE1-2BA37B1097E4}" destId="{399D0313-04D0-6646-821E-9A26B2A400E5}" srcOrd="2" destOrd="0" presId="urn:microsoft.com/office/officeart/2005/8/layout/hierarchy1"/>
    <dgm:cxn modelId="{7319BDE0-4A84-3A4E-8ED8-6EC956CC07CA}" type="presParOf" srcId="{715662BC-111D-5B46-8FE1-2BA37B1097E4}" destId="{6BDF28BB-A1D5-2540-9866-D597226F8AB0}" srcOrd="3" destOrd="0" presId="urn:microsoft.com/office/officeart/2005/8/layout/hierarchy1"/>
    <dgm:cxn modelId="{7180DED0-DF4F-214A-A892-328856EF94C8}" type="presParOf" srcId="{6BDF28BB-A1D5-2540-9866-D597226F8AB0}" destId="{550CD4B9-B343-5541-A38A-E4DC74B9C6C9}" srcOrd="0" destOrd="0" presId="urn:microsoft.com/office/officeart/2005/8/layout/hierarchy1"/>
    <dgm:cxn modelId="{0D17F096-3C51-BB45-831C-620F91517F92}" type="presParOf" srcId="{550CD4B9-B343-5541-A38A-E4DC74B9C6C9}" destId="{6C19B376-701E-2E47-A048-2BFC5512CA0E}" srcOrd="0" destOrd="0" presId="urn:microsoft.com/office/officeart/2005/8/layout/hierarchy1"/>
    <dgm:cxn modelId="{61931EBE-9C0A-7C43-BA76-B16F77B418C2}" type="presParOf" srcId="{550CD4B9-B343-5541-A38A-E4DC74B9C6C9}" destId="{D7B597F6-F305-D640-804C-1ACA39D3019B}" srcOrd="1" destOrd="0" presId="urn:microsoft.com/office/officeart/2005/8/layout/hierarchy1"/>
    <dgm:cxn modelId="{69829E24-1580-5746-9814-693B260F317C}" type="presParOf" srcId="{6BDF28BB-A1D5-2540-9866-D597226F8AB0}" destId="{C1E8E4A3-8D8C-D243-9E9B-AE0532FEA637}" srcOrd="1" destOrd="0" presId="urn:microsoft.com/office/officeart/2005/8/layout/hierarchy1"/>
    <dgm:cxn modelId="{C50C32A3-BA2E-6141-80B9-FF8106A98997}" type="presParOf" srcId="{C1E8E4A3-8D8C-D243-9E9B-AE0532FEA637}" destId="{C4E0D3AA-B4E7-B349-BA51-B056470F5AD1}" srcOrd="0" destOrd="0" presId="urn:microsoft.com/office/officeart/2005/8/layout/hierarchy1"/>
    <dgm:cxn modelId="{D1D3241E-ABE9-F644-8685-0820D6F14857}" type="presParOf" srcId="{C1E8E4A3-8D8C-D243-9E9B-AE0532FEA637}" destId="{DB9B5476-A618-0043-9F08-18205FF4333A}" srcOrd="1" destOrd="0" presId="urn:microsoft.com/office/officeart/2005/8/layout/hierarchy1"/>
    <dgm:cxn modelId="{91CFE792-16FF-F94D-9BF4-86FE30838113}" type="presParOf" srcId="{DB9B5476-A618-0043-9F08-18205FF4333A}" destId="{E02C7367-0A05-6541-B5D3-FCF7B7BA62E7}" srcOrd="0" destOrd="0" presId="urn:microsoft.com/office/officeart/2005/8/layout/hierarchy1"/>
    <dgm:cxn modelId="{B47ED576-6C9E-FD43-835C-AC1FCDDEC0E3}" type="presParOf" srcId="{E02C7367-0A05-6541-B5D3-FCF7B7BA62E7}" destId="{3E1B43F4-C6BC-044B-80CC-8CDABF04DDB2}" srcOrd="0" destOrd="0" presId="urn:microsoft.com/office/officeart/2005/8/layout/hierarchy1"/>
    <dgm:cxn modelId="{342B1C56-5255-B64E-BC7A-F1114962D9B5}" type="presParOf" srcId="{E02C7367-0A05-6541-B5D3-FCF7B7BA62E7}" destId="{19722380-7AEA-F944-BC43-A8750DCAD258}" srcOrd="1" destOrd="0" presId="urn:microsoft.com/office/officeart/2005/8/layout/hierarchy1"/>
    <dgm:cxn modelId="{DC592355-9525-4341-8798-59611F5A9B1B}" type="presParOf" srcId="{DB9B5476-A618-0043-9F08-18205FF4333A}" destId="{EEB1D0FA-54E0-E74E-9667-973FCB3DBE0C}" srcOrd="1" destOrd="0" presId="urn:microsoft.com/office/officeart/2005/8/layout/hierarchy1"/>
    <dgm:cxn modelId="{2154D4B4-3D17-DC43-B2CA-6E3C1857CF53}" type="presParOf" srcId="{C1E8E4A3-8D8C-D243-9E9B-AE0532FEA637}" destId="{F69B4D83-5136-5143-AC8E-E9C41E366691}" srcOrd="2" destOrd="0" presId="urn:microsoft.com/office/officeart/2005/8/layout/hierarchy1"/>
    <dgm:cxn modelId="{4798E3D9-33FE-8444-9485-CD0B02469CE2}" type="presParOf" srcId="{C1E8E4A3-8D8C-D243-9E9B-AE0532FEA637}" destId="{950D930A-FC1E-F84A-B2BF-37F8ADA97BC1}" srcOrd="3" destOrd="0" presId="urn:microsoft.com/office/officeart/2005/8/layout/hierarchy1"/>
    <dgm:cxn modelId="{0F382969-0547-D44E-8024-DC6B17D9CBEE}" type="presParOf" srcId="{950D930A-FC1E-F84A-B2BF-37F8ADA97BC1}" destId="{777A0B71-9C8D-F24E-AA98-C34933848AF4}" srcOrd="0" destOrd="0" presId="urn:microsoft.com/office/officeart/2005/8/layout/hierarchy1"/>
    <dgm:cxn modelId="{280FBE18-4D2C-7A46-BC63-34E54ED95927}" type="presParOf" srcId="{777A0B71-9C8D-F24E-AA98-C34933848AF4}" destId="{DA6CCF1B-1FA6-4546-AC69-03183F693B75}" srcOrd="0" destOrd="0" presId="urn:microsoft.com/office/officeart/2005/8/layout/hierarchy1"/>
    <dgm:cxn modelId="{AEB6C6E9-4CC2-4A4D-84FB-A67708D81050}" type="presParOf" srcId="{777A0B71-9C8D-F24E-AA98-C34933848AF4}" destId="{00794789-28B2-E946-9F15-468BC3F4A7B2}" srcOrd="1" destOrd="0" presId="urn:microsoft.com/office/officeart/2005/8/layout/hierarchy1"/>
    <dgm:cxn modelId="{873C8036-776E-DD4C-AEA3-FF0E2B63070F}" type="presParOf" srcId="{950D930A-FC1E-F84A-B2BF-37F8ADA97BC1}" destId="{3B689451-7EEF-0045-B161-D3BEF36F7CBB}" srcOrd="1" destOrd="0" presId="urn:microsoft.com/office/officeart/2005/8/layout/hierarchy1"/>
    <dgm:cxn modelId="{94109CFF-B31B-7C46-9DE9-427CE146208F}" type="presParOf" srcId="{715662BC-111D-5B46-8FE1-2BA37B1097E4}" destId="{5ED3B8A9-DC8C-6546-AB04-7640C1A7CECA}" srcOrd="4" destOrd="0" presId="urn:microsoft.com/office/officeart/2005/8/layout/hierarchy1"/>
    <dgm:cxn modelId="{3CCE56AF-3AB8-2944-BD8E-2504653D555E}" type="presParOf" srcId="{715662BC-111D-5B46-8FE1-2BA37B1097E4}" destId="{C4D71C2F-D8B4-954A-945B-41C1DA8C400E}" srcOrd="5" destOrd="0" presId="urn:microsoft.com/office/officeart/2005/8/layout/hierarchy1"/>
    <dgm:cxn modelId="{F5164E4B-4DE4-7648-83F2-13AF35DBA932}" type="presParOf" srcId="{C4D71C2F-D8B4-954A-945B-41C1DA8C400E}" destId="{B1A92B6D-7B1C-694E-8343-1783DF6361B7}" srcOrd="0" destOrd="0" presId="urn:microsoft.com/office/officeart/2005/8/layout/hierarchy1"/>
    <dgm:cxn modelId="{10F36562-6483-CA49-A8E8-9F2B00A051A8}" type="presParOf" srcId="{B1A92B6D-7B1C-694E-8343-1783DF6361B7}" destId="{0BD43B0C-60C2-364A-B8B0-EEF5FFB82DF3}" srcOrd="0" destOrd="0" presId="urn:microsoft.com/office/officeart/2005/8/layout/hierarchy1"/>
    <dgm:cxn modelId="{D45AB11F-1B31-FC44-9CA0-AF20004CA39A}" type="presParOf" srcId="{B1A92B6D-7B1C-694E-8343-1783DF6361B7}" destId="{860E56F5-F27F-7444-AC39-AD6458987BA8}" srcOrd="1" destOrd="0" presId="urn:microsoft.com/office/officeart/2005/8/layout/hierarchy1"/>
    <dgm:cxn modelId="{ADC958CF-3D10-B040-8891-92794952108E}" type="presParOf" srcId="{C4D71C2F-D8B4-954A-945B-41C1DA8C400E}" destId="{C4B6265C-F2C6-824C-84F1-2592373C6E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B0A827-29BF-4A65-B196-84459EB0FC2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A620C2A-F980-4832-BD89-7DDFEDF3E92A}">
      <dgm:prSet/>
      <dgm:spPr/>
      <dgm:t>
        <a:bodyPr/>
        <a:lstStyle/>
        <a:p>
          <a:r>
            <a:rPr lang="en-US" dirty="0"/>
            <a:t>Fri 1400</a:t>
          </a:r>
        </a:p>
      </dgm:t>
    </dgm:pt>
    <dgm:pt modelId="{79209943-29E1-4022-8A32-D846EF044191}" type="parTrans" cxnId="{E2CC2627-036E-44E6-958B-41BA687FF500}">
      <dgm:prSet/>
      <dgm:spPr/>
      <dgm:t>
        <a:bodyPr/>
        <a:lstStyle/>
        <a:p>
          <a:endParaRPr lang="en-US"/>
        </a:p>
      </dgm:t>
    </dgm:pt>
    <dgm:pt modelId="{0B3E625B-6F50-420F-94C5-2013E618EE17}" type="sibTrans" cxnId="{E2CC2627-036E-44E6-958B-41BA687FF500}">
      <dgm:prSet/>
      <dgm:spPr/>
      <dgm:t>
        <a:bodyPr/>
        <a:lstStyle/>
        <a:p>
          <a:endParaRPr lang="en-US"/>
        </a:p>
      </dgm:t>
    </dgm:pt>
    <dgm:pt modelId="{3C1481C9-9647-424C-A210-A7A0B648CC5A}">
      <dgm:prSet/>
      <dgm:spPr/>
      <dgm:t>
        <a:bodyPr/>
        <a:lstStyle/>
        <a:p>
          <a:r>
            <a:rPr lang="en-US" dirty="0"/>
            <a:t>Respiratory Consultants &gt;=2</a:t>
          </a:r>
        </a:p>
      </dgm:t>
    </dgm:pt>
    <dgm:pt modelId="{0B59A80F-FFED-4DB9-A02B-536C0927C747}" type="parTrans" cxnId="{CF7C25E5-F2FD-48F5-A8B0-14A149AD6805}">
      <dgm:prSet/>
      <dgm:spPr/>
      <dgm:t>
        <a:bodyPr/>
        <a:lstStyle/>
        <a:p>
          <a:endParaRPr lang="en-US"/>
        </a:p>
      </dgm:t>
    </dgm:pt>
    <dgm:pt modelId="{242B980E-865A-4E48-8115-4A5FB63C101A}" type="sibTrans" cxnId="{CF7C25E5-F2FD-48F5-A8B0-14A149AD6805}">
      <dgm:prSet/>
      <dgm:spPr/>
      <dgm:t>
        <a:bodyPr/>
        <a:lstStyle/>
        <a:p>
          <a:endParaRPr lang="en-US"/>
        </a:p>
      </dgm:t>
    </dgm:pt>
    <dgm:pt modelId="{2A7FDD2C-1E78-4CC9-9684-78AF04A653C4}">
      <dgm:prSet/>
      <dgm:spPr/>
      <dgm:t>
        <a:bodyPr/>
        <a:lstStyle/>
        <a:p>
          <a:r>
            <a:rPr lang="en-US" dirty="0"/>
            <a:t>Lung CNS</a:t>
          </a:r>
        </a:p>
      </dgm:t>
    </dgm:pt>
    <dgm:pt modelId="{027E0ABB-29FC-4794-A688-BA313279675E}" type="parTrans" cxnId="{E3C284AF-1E3C-452F-9724-56F1B3240FC0}">
      <dgm:prSet/>
      <dgm:spPr/>
      <dgm:t>
        <a:bodyPr/>
        <a:lstStyle/>
        <a:p>
          <a:endParaRPr lang="en-US"/>
        </a:p>
      </dgm:t>
    </dgm:pt>
    <dgm:pt modelId="{8D505A72-5DB6-4981-84E7-D2AD112EDC71}" type="sibTrans" cxnId="{E3C284AF-1E3C-452F-9724-56F1B3240FC0}">
      <dgm:prSet/>
      <dgm:spPr/>
      <dgm:t>
        <a:bodyPr/>
        <a:lstStyle/>
        <a:p>
          <a:endParaRPr lang="en-US"/>
        </a:p>
      </dgm:t>
    </dgm:pt>
    <dgm:pt modelId="{804A404A-3E2B-4EAD-AD8A-39667B040EA8}">
      <dgm:prSet/>
      <dgm:spPr/>
      <dgm:t>
        <a:bodyPr/>
        <a:lstStyle/>
        <a:p>
          <a:r>
            <a:rPr lang="en-US" dirty="0"/>
            <a:t>MDT coordinator</a:t>
          </a:r>
        </a:p>
      </dgm:t>
    </dgm:pt>
    <dgm:pt modelId="{A9612246-CCD5-4CF0-8BE3-207F2049F936}" type="parTrans" cxnId="{572D3FF5-9A0E-4264-87F5-B1B933D7AA11}">
      <dgm:prSet/>
      <dgm:spPr/>
      <dgm:t>
        <a:bodyPr/>
        <a:lstStyle/>
        <a:p>
          <a:endParaRPr lang="en-US"/>
        </a:p>
      </dgm:t>
    </dgm:pt>
    <dgm:pt modelId="{B1876D7F-6642-466B-8221-A4A55A9259F9}" type="sibTrans" cxnId="{572D3FF5-9A0E-4264-87F5-B1B933D7AA11}">
      <dgm:prSet/>
      <dgm:spPr/>
      <dgm:t>
        <a:bodyPr/>
        <a:lstStyle/>
        <a:p>
          <a:endParaRPr lang="en-US"/>
        </a:p>
      </dgm:t>
    </dgm:pt>
    <dgm:pt modelId="{1B2470E8-3B44-41F8-ACC3-B96CA449C38E}">
      <dgm:prSet/>
      <dgm:spPr/>
      <dgm:t>
        <a:bodyPr/>
        <a:lstStyle/>
        <a:p>
          <a:r>
            <a:rPr lang="en-US" dirty="0">
              <a:solidFill>
                <a:srgbClr val="C00000"/>
              </a:solidFill>
            </a:rPr>
            <a:t>Radiologist!</a:t>
          </a:r>
        </a:p>
      </dgm:t>
    </dgm:pt>
    <dgm:pt modelId="{48E1F713-0486-4DA1-9910-5A2FDA15ACF0}" type="parTrans" cxnId="{4949D295-3769-4A15-B690-49356DFA00BD}">
      <dgm:prSet/>
      <dgm:spPr/>
      <dgm:t>
        <a:bodyPr/>
        <a:lstStyle/>
        <a:p>
          <a:endParaRPr lang="en-US"/>
        </a:p>
      </dgm:t>
    </dgm:pt>
    <dgm:pt modelId="{A4B1D1DD-8C72-4622-BB4F-5D6F5B72BEC4}" type="sibTrans" cxnId="{4949D295-3769-4A15-B690-49356DFA00BD}">
      <dgm:prSet/>
      <dgm:spPr/>
      <dgm:t>
        <a:bodyPr/>
        <a:lstStyle/>
        <a:p>
          <a:endParaRPr lang="en-US"/>
        </a:p>
      </dgm:t>
    </dgm:pt>
    <dgm:pt modelId="{4A3B2B37-6459-4B43-8B67-4E0A7F23225F}">
      <dgm:prSet/>
      <dgm:spPr/>
      <dgm:t>
        <a:bodyPr/>
        <a:lstStyle/>
        <a:p>
          <a:r>
            <a:rPr lang="en-US" dirty="0"/>
            <a:t>Significant reduction in lung MDT numbers</a:t>
          </a:r>
        </a:p>
      </dgm:t>
    </dgm:pt>
    <dgm:pt modelId="{B6BA3791-68E4-4C43-B5EE-EEEB243EBA88}" type="parTrans" cxnId="{9EFF302E-121A-4C2F-817D-5FCAE50E0AE3}">
      <dgm:prSet/>
      <dgm:spPr/>
      <dgm:t>
        <a:bodyPr/>
        <a:lstStyle/>
        <a:p>
          <a:endParaRPr lang="en-US"/>
        </a:p>
      </dgm:t>
    </dgm:pt>
    <dgm:pt modelId="{EFEB1234-A07B-4C91-90D9-66409184DD46}" type="sibTrans" cxnId="{9EFF302E-121A-4C2F-817D-5FCAE50E0AE3}">
      <dgm:prSet/>
      <dgm:spPr/>
      <dgm:t>
        <a:bodyPr/>
        <a:lstStyle/>
        <a:p>
          <a:endParaRPr lang="en-US"/>
        </a:p>
      </dgm:t>
    </dgm:pt>
    <dgm:pt modelId="{C0C47A1E-5371-FA41-8172-17D7DEBC348B}" type="pres">
      <dgm:prSet presAssocID="{39B0A827-29BF-4A65-B196-84459EB0FC25}" presName="vert0" presStyleCnt="0">
        <dgm:presLayoutVars>
          <dgm:dir/>
          <dgm:animOne val="branch"/>
          <dgm:animLvl val="lvl"/>
        </dgm:presLayoutVars>
      </dgm:prSet>
      <dgm:spPr/>
    </dgm:pt>
    <dgm:pt modelId="{DAC3D78D-F72A-D845-9E11-9C33EB94EA4C}" type="pres">
      <dgm:prSet presAssocID="{FA620C2A-F980-4832-BD89-7DDFEDF3E92A}" presName="thickLine" presStyleLbl="alignNode1" presStyleIdx="0" presStyleCnt="6"/>
      <dgm:spPr/>
    </dgm:pt>
    <dgm:pt modelId="{82AD1697-F438-0E46-B1DB-C9D6D818C2C9}" type="pres">
      <dgm:prSet presAssocID="{FA620C2A-F980-4832-BD89-7DDFEDF3E92A}" presName="horz1" presStyleCnt="0"/>
      <dgm:spPr/>
    </dgm:pt>
    <dgm:pt modelId="{25463102-622C-B847-A7A2-2DF4F64D69A0}" type="pres">
      <dgm:prSet presAssocID="{FA620C2A-F980-4832-BD89-7DDFEDF3E92A}" presName="tx1" presStyleLbl="revTx" presStyleIdx="0" presStyleCnt="6"/>
      <dgm:spPr/>
    </dgm:pt>
    <dgm:pt modelId="{D002ADF6-1134-F94E-8296-CC3561C804BE}" type="pres">
      <dgm:prSet presAssocID="{FA620C2A-F980-4832-BD89-7DDFEDF3E92A}" presName="vert1" presStyleCnt="0"/>
      <dgm:spPr/>
    </dgm:pt>
    <dgm:pt modelId="{5A99A3A0-FE33-8340-8916-02D91533D287}" type="pres">
      <dgm:prSet presAssocID="{3C1481C9-9647-424C-A210-A7A0B648CC5A}" presName="thickLine" presStyleLbl="alignNode1" presStyleIdx="1" presStyleCnt="6"/>
      <dgm:spPr/>
    </dgm:pt>
    <dgm:pt modelId="{84A7D6F5-C75C-F549-893B-0EB516014E2A}" type="pres">
      <dgm:prSet presAssocID="{3C1481C9-9647-424C-A210-A7A0B648CC5A}" presName="horz1" presStyleCnt="0"/>
      <dgm:spPr/>
    </dgm:pt>
    <dgm:pt modelId="{F27041CD-3C63-6545-BC0C-FF884B649EA5}" type="pres">
      <dgm:prSet presAssocID="{3C1481C9-9647-424C-A210-A7A0B648CC5A}" presName="tx1" presStyleLbl="revTx" presStyleIdx="1" presStyleCnt="6"/>
      <dgm:spPr/>
    </dgm:pt>
    <dgm:pt modelId="{CFA7765F-22F6-8B44-B657-253C30EE455B}" type="pres">
      <dgm:prSet presAssocID="{3C1481C9-9647-424C-A210-A7A0B648CC5A}" presName="vert1" presStyleCnt="0"/>
      <dgm:spPr/>
    </dgm:pt>
    <dgm:pt modelId="{3CB84B34-0B4E-8A47-892F-D332EF16CCE2}" type="pres">
      <dgm:prSet presAssocID="{2A7FDD2C-1E78-4CC9-9684-78AF04A653C4}" presName="thickLine" presStyleLbl="alignNode1" presStyleIdx="2" presStyleCnt="6"/>
      <dgm:spPr/>
    </dgm:pt>
    <dgm:pt modelId="{21180426-AF8C-F74F-A9FF-3C6741352FC8}" type="pres">
      <dgm:prSet presAssocID="{2A7FDD2C-1E78-4CC9-9684-78AF04A653C4}" presName="horz1" presStyleCnt="0"/>
      <dgm:spPr/>
    </dgm:pt>
    <dgm:pt modelId="{2D81961B-CF3B-FD41-8610-03034023C9EB}" type="pres">
      <dgm:prSet presAssocID="{2A7FDD2C-1E78-4CC9-9684-78AF04A653C4}" presName="tx1" presStyleLbl="revTx" presStyleIdx="2" presStyleCnt="6"/>
      <dgm:spPr/>
    </dgm:pt>
    <dgm:pt modelId="{8A7DF441-9096-7F40-A1B8-E7B490488C53}" type="pres">
      <dgm:prSet presAssocID="{2A7FDD2C-1E78-4CC9-9684-78AF04A653C4}" presName="vert1" presStyleCnt="0"/>
      <dgm:spPr/>
    </dgm:pt>
    <dgm:pt modelId="{79721A69-0465-6D43-8F16-EE6FDA87D135}" type="pres">
      <dgm:prSet presAssocID="{804A404A-3E2B-4EAD-AD8A-39667B040EA8}" presName="thickLine" presStyleLbl="alignNode1" presStyleIdx="3" presStyleCnt="6"/>
      <dgm:spPr/>
    </dgm:pt>
    <dgm:pt modelId="{45140F8E-98B2-8041-B168-0433921660C8}" type="pres">
      <dgm:prSet presAssocID="{804A404A-3E2B-4EAD-AD8A-39667B040EA8}" presName="horz1" presStyleCnt="0"/>
      <dgm:spPr/>
    </dgm:pt>
    <dgm:pt modelId="{437B5F5B-F547-F84A-A119-E011F0FE7B8D}" type="pres">
      <dgm:prSet presAssocID="{804A404A-3E2B-4EAD-AD8A-39667B040EA8}" presName="tx1" presStyleLbl="revTx" presStyleIdx="3" presStyleCnt="6"/>
      <dgm:spPr/>
    </dgm:pt>
    <dgm:pt modelId="{CCD3F426-E31A-8946-95FF-7FECB099FEA0}" type="pres">
      <dgm:prSet presAssocID="{804A404A-3E2B-4EAD-AD8A-39667B040EA8}" presName="vert1" presStyleCnt="0"/>
      <dgm:spPr/>
    </dgm:pt>
    <dgm:pt modelId="{BC1CCD7E-5E96-574D-96AE-3CF4A73DB6B3}" type="pres">
      <dgm:prSet presAssocID="{1B2470E8-3B44-41F8-ACC3-B96CA449C38E}" presName="thickLine" presStyleLbl="alignNode1" presStyleIdx="4" presStyleCnt="6"/>
      <dgm:spPr/>
    </dgm:pt>
    <dgm:pt modelId="{DDEB6BD5-9E12-FA4F-8368-74CD78A49738}" type="pres">
      <dgm:prSet presAssocID="{1B2470E8-3B44-41F8-ACC3-B96CA449C38E}" presName="horz1" presStyleCnt="0"/>
      <dgm:spPr/>
    </dgm:pt>
    <dgm:pt modelId="{BA49F11E-B36C-1446-92CD-8752EFB18E20}" type="pres">
      <dgm:prSet presAssocID="{1B2470E8-3B44-41F8-ACC3-B96CA449C38E}" presName="tx1" presStyleLbl="revTx" presStyleIdx="4" presStyleCnt="6"/>
      <dgm:spPr/>
    </dgm:pt>
    <dgm:pt modelId="{4947E510-7BD9-7D4E-81F2-099EA68939F8}" type="pres">
      <dgm:prSet presAssocID="{1B2470E8-3B44-41F8-ACC3-B96CA449C38E}" presName="vert1" presStyleCnt="0"/>
      <dgm:spPr/>
    </dgm:pt>
    <dgm:pt modelId="{511A9BEF-2157-794A-B70A-079C8F4395FE}" type="pres">
      <dgm:prSet presAssocID="{4A3B2B37-6459-4B43-8B67-4E0A7F23225F}" presName="thickLine" presStyleLbl="alignNode1" presStyleIdx="5" presStyleCnt="6"/>
      <dgm:spPr/>
    </dgm:pt>
    <dgm:pt modelId="{D6705CA8-5724-D749-816F-7D81C29D5D27}" type="pres">
      <dgm:prSet presAssocID="{4A3B2B37-6459-4B43-8B67-4E0A7F23225F}" presName="horz1" presStyleCnt="0"/>
      <dgm:spPr/>
    </dgm:pt>
    <dgm:pt modelId="{838ECD90-2800-614E-8275-B71AD1FE8808}" type="pres">
      <dgm:prSet presAssocID="{4A3B2B37-6459-4B43-8B67-4E0A7F23225F}" presName="tx1" presStyleLbl="revTx" presStyleIdx="5" presStyleCnt="6"/>
      <dgm:spPr/>
    </dgm:pt>
    <dgm:pt modelId="{E1CA20EC-1FFB-814F-B062-DDDC890C0F38}" type="pres">
      <dgm:prSet presAssocID="{4A3B2B37-6459-4B43-8B67-4E0A7F23225F}" presName="vert1" presStyleCnt="0"/>
      <dgm:spPr/>
    </dgm:pt>
  </dgm:ptLst>
  <dgm:cxnLst>
    <dgm:cxn modelId="{5E831401-4A3E-3449-B00F-7FE5337F5670}" type="presOf" srcId="{2A7FDD2C-1E78-4CC9-9684-78AF04A653C4}" destId="{2D81961B-CF3B-FD41-8610-03034023C9EB}" srcOrd="0" destOrd="0" presId="urn:microsoft.com/office/officeart/2008/layout/LinedList"/>
    <dgm:cxn modelId="{F568EF1B-E3D8-7148-81CF-69DB1E97134D}" type="presOf" srcId="{39B0A827-29BF-4A65-B196-84459EB0FC25}" destId="{C0C47A1E-5371-FA41-8172-17D7DEBC348B}" srcOrd="0" destOrd="0" presId="urn:microsoft.com/office/officeart/2008/layout/LinedList"/>
    <dgm:cxn modelId="{E2CC2627-036E-44E6-958B-41BA687FF500}" srcId="{39B0A827-29BF-4A65-B196-84459EB0FC25}" destId="{FA620C2A-F980-4832-BD89-7DDFEDF3E92A}" srcOrd="0" destOrd="0" parTransId="{79209943-29E1-4022-8A32-D846EF044191}" sibTransId="{0B3E625B-6F50-420F-94C5-2013E618EE17}"/>
    <dgm:cxn modelId="{9EFF302E-121A-4C2F-817D-5FCAE50E0AE3}" srcId="{39B0A827-29BF-4A65-B196-84459EB0FC25}" destId="{4A3B2B37-6459-4B43-8B67-4E0A7F23225F}" srcOrd="5" destOrd="0" parTransId="{B6BA3791-68E4-4C43-B5EE-EEEB243EBA88}" sibTransId="{EFEB1234-A07B-4C91-90D9-66409184DD46}"/>
    <dgm:cxn modelId="{2BD87735-BD72-504D-A868-1FCB16AA915A}" type="presOf" srcId="{1B2470E8-3B44-41F8-ACC3-B96CA449C38E}" destId="{BA49F11E-B36C-1446-92CD-8752EFB18E20}" srcOrd="0" destOrd="0" presId="urn:microsoft.com/office/officeart/2008/layout/LinedList"/>
    <dgm:cxn modelId="{B2321638-B37E-8647-A0A8-D0EF30FBC33D}" type="presOf" srcId="{3C1481C9-9647-424C-A210-A7A0B648CC5A}" destId="{F27041CD-3C63-6545-BC0C-FF884B649EA5}" srcOrd="0" destOrd="0" presId="urn:microsoft.com/office/officeart/2008/layout/LinedList"/>
    <dgm:cxn modelId="{7FD63C76-382A-3040-B4F1-065E57F71A54}" type="presOf" srcId="{4A3B2B37-6459-4B43-8B67-4E0A7F23225F}" destId="{838ECD90-2800-614E-8275-B71AD1FE8808}" srcOrd="0" destOrd="0" presId="urn:microsoft.com/office/officeart/2008/layout/LinedList"/>
    <dgm:cxn modelId="{FA039481-4AC2-D94A-89F8-88C49BF2F0CA}" type="presOf" srcId="{FA620C2A-F980-4832-BD89-7DDFEDF3E92A}" destId="{25463102-622C-B847-A7A2-2DF4F64D69A0}" srcOrd="0" destOrd="0" presId="urn:microsoft.com/office/officeart/2008/layout/LinedList"/>
    <dgm:cxn modelId="{4949D295-3769-4A15-B690-49356DFA00BD}" srcId="{39B0A827-29BF-4A65-B196-84459EB0FC25}" destId="{1B2470E8-3B44-41F8-ACC3-B96CA449C38E}" srcOrd="4" destOrd="0" parTransId="{48E1F713-0486-4DA1-9910-5A2FDA15ACF0}" sibTransId="{A4B1D1DD-8C72-4622-BB4F-5D6F5B72BEC4}"/>
    <dgm:cxn modelId="{E3C284AF-1E3C-452F-9724-56F1B3240FC0}" srcId="{39B0A827-29BF-4A65-B196-84459EB0FC25}" destId="{2A7FDD2C-1E78-4CC9-9684-78AF04A653C4}" srcOrd="2" destOrd="0" parTransId="{027E0ABB-29FC-4794-A688-BA313279675E}" sibTransId="{8D505A72-5DB6-4981-84E7-D2AD112EDC71}"/>
    <dgm:cxn modelId="{173A80C5-82CD-2B4E-8EB4-D04851A3BB2B}" type="presOf" srcId="{804A404A-3E2B-4EAD-AD8A-39667B040EA8}" destId="{437B5F5B-F547-F84A-A119-E011F0FE7B8D}" srcOrd="0" destOrd="0" presId="urn:microsoft.com/office/officeart/2008/layout/LinedList"/>
    <dgm:cxn modelId="{CF7C25E5-F2FD-48F5-A8B0-14A149AD6805}" srcId="{39B0A827-29BF-4A65-B196-84459EB0FC25}" destId="{3C1481C9-9647-424C-A210-A7A0B648CC5A}" srcOrd="1" destOrd="0" parTransId="{0B59A80F-FFED-4DB9-A02B-536C0927C747}" sibTransId="{242B980E-865A-4E48-8115-4A5FB63C101A}"/>
    <dgm:cxn modelId="{572D3FF5-9A0E-4264-87F5-B1B933D7AA11}" srcId="{39B0A827-29BF-4A65-B196-84459EB0FC25}" destId="{804A404A-3E2B-4EAD-AD8A-39667B040EA8}" srcOrd="3" destOrd="0" parTransId="{A9612246-CCD5-4CF0-8BE3-207F2049F936}" sibTransId="{B1876D7F-6642-466B-8221-A4A55A9259F9}"/>
    <dgm:cxn modelId="{ED288DDE-7B42-9743-BBD3-56A0DD33D34F}" type="presParOf" srcId="{C0C47A1E-5371-FA41-8172-17D7DEBC348B}" destId="{DAC3D78D-F72A-D845-9E11-9C33EB94EA4C}" srcOrd="0" destOrd="0" presId="urn:microsoft.com/office/officeart/2008/layout/LinedList"/>
    <dgm:cxn modelId="{0925CCA9-67EF-4C47-A7D6-1DB9633D61E9}" type="presParOf" srcId="{C0C47A1E-5371-FA41-8172-17D7DEBC348B}" destId="{82AD1697-F438-0E46-B1DB-C9D6D818C2C9}" srcOrd="1" destOrd="0" presId="urn:microsoft.com/office/officeart/2008/layout/LinedList"/>
    <dgm:cxn modelId="{E032FACA-8D6F-1A48-992F-E08080D74F48}" type="presParOf" srcId="{82AD1697-F438-0E46-B1DB-C9D6D818C2C9}" destId="{25463102-622C-B847-A7A2-2DF4F64D69A0}" srcOrd="0" destOrd="0" presId="urn:microsoft.com/office/officeart/2008/layout/LinedList"/>
    <dgm:cxn modelId="{481462D1-CD18-444A-92D7-42271E427801}" type="presParOf" srcId="{82AD1697-F438-0E46-B1DB-C9D6D818C2C9}" destId="{D002ADF6-1134-F94E-8296-CC3561C804BE}" srcOrd="1" destOrd="0" presId="urn:microsoft.com/office/officeart/2008/layout/LinedList"/>
    <dgm:cxn modelId="{04EF2400-E9B1-C744-BE67-340811F2C1E3}" type="presParOf" srcId="{C0C47A1E-5371-FA41-8172-17D7DEBC348B}" destId="{5A99A3A0-FE33-8340-8916-02D91533D287}" srcOrd="2" destOrd="0" presId="urn:microsoft.com/office/officeart/2008/layout/LinedList"/>
    <dgm:cxn modelId="{106E37C9-B2A0-FE4E-BFCE-70CC3DF95927}" type="presParOf" srcId="{C0C47A1E-5371-FA41-8172-17D7DEBC348B}" destId="{84A7D6F5-C75C-F549-893B-0EB516014E2A}" srcOrd="3" destOrd="0" presId="urn:microsoft.com/office/officeart/2008/layout/LinedList"/>
    <dgm:cxn modelId="{7674B159-AC55-A94F-A085-3D0A71430CF6}" type="presParOf" srcId="{84A7D6F5-C75C-F549-893B-0EB516014E2A}" destId="{F27041CD-3C63-6545-BC0C-FF884B649EA5}" srcOrd="0" destOrd="0" presId="urn:microsoft.com/office/officeart/2008/layout/LinedList"/>
    <dgm:cxn modelId="{CB9352C6-79F8-6B4F-B5E2-5C49C0C187F1}" type="presParOf" srcId="{84A7D6F5-C75C-F549-893B-0EB516014E2A}" destId="{CFA7765F-22F6-8B44-B657-253C30EE455B}" srcOrd="1" destOrd="0" presId="urn:microsoft.com/office/officeart/2008/layout/LinedList"/>
    <dgm:cxn modelId="{584C18B6-FD43-274A-AE32-05678DDFAD1B}" type="presParOf" srcId="{C0C47A1E-5371-FA41-8172-17D7DEBC348B}" destId="{3CB84B34-0B4E-8A47-892F-D332EF16CCE2}" srcOrd="4" destOrd="0" presId="urn:microsoft.com/office/officeart/2008/layout/LinedList"/>
    <dgm:cxn modelId="{AB28CC26-1C30-684A-8888-92D1FCCEE497}" type="presParOf" srcId="{C0C47A1E-5371-FA41-8172-17D7DEBC348B}" destId="{21180426-AF8C-F74F-A9FF-3C6741352FC8}" srcOrd="5" destOrd="0" presId="urn:microsoft.com/office/officeart/2008/layout/LinedList"/>
    <dgm:cxn modelId="{67618A48-8059-1241-9DA7-B649DBABBD81}" type="presParOf" srcId="{21180426-AF8C-F74F-A9FF-3C6741352FC8}" destId="{2D81961B-CF3B-FD41-8610-03034023C9EB}" srcOrd="0" destOrd="0" presId="urn:microsoft.com/office/officeart/2008/layout/LinedList"/>
    <dgm:cxn modelId="{D674B1E4-EE72-964E-9DE5-4045352379CF}" type="presParOf" srcId="{21180426-AF8C-F74F-A9FF-3C6741352FC8}" destId="{8A7DF441-9096-7F40-A1B8-E7B490488C53}" srcOrd="1" destOrd="0" presId="urn:microsoft.com/office/officeart/2008/layout/LinedList"/>
    <dgm:cxn modelId="{FC747268-175C-6E4E-8AB3-2CEE0141E1A5}" type="presParOf" srcId="{C0C47A1E-5371-FA41-8172-17D7DEBC348B}" destId="{79721A69-0465-6D43-8F16-EE6FDA87D135}" srcOrd="6" destOrd="0" presId="urn:microsoft.com/office/officeart/2008/layout/LinedList"/>
    <dgm:cxn modelId="{22AE7CA5-53D5-A045-B3C0-039AD9A81F86}" type="presParOf" srcId="{C0C47A1E-5371-FA41-8172-17D7DEBC348B}" destId="{45140F8E-98B2-8041-B168-0433921660C8}" srcOrd="7" destOrd="0" presId="urn:microsoft.com/office/officeart/2008/layout/LinedList"/>
    <dgm:cxn modelId="{2840D0DC-C6E9-5947-B90E-37306833986C}" type="presParOf" srcId="{45140F8E-98B2-8041-B168-0433921660C8}" destId="{437B5F5B-F547-F84A-A119-E011F0FE7B8D}" srcOrd="0" destOrd="0" presId="urn:microsoft.com/office/officeart/2008/layout/LinedList"/>
    <dgm:cxn modelId="{0E77382D-A0D8-BA40-A946-33AE3C2B7761}" type="presParOf" srcId="{45140F8E-98B2-8041-B168-0433921660C8}" destId="{CCD3F426-E31A-8946-95FF-7FECB099FEA0}" srcOrd="1" destOrd="0" presId="urn:microsoft.com/office/officeart/2008/layout/LinedList"/>
    <dgm:cxn modelId="{F917AEAD-B68A-4D44-BF90-918CB9E4F702}" type="presParOf" srcId="{C0C47A1E-5371-FA41-8172-17D7DEBC348B}" destId="{BC1CCD7E-5E96-574D-96AE-3CF4A73DB6B3}" srcOrd="8" destOrd="0" presId="urn:microsoft.com/office/officeart/2008/layout/LinedList"/>
    <dgm:cxn modelId="{BFCB7892-2358-8F47-8DC5-182E7B390A9B}" type="presParOf" srcId="{C0C47A1E-5371-FA41-8172-17D7DEBC348B}" destId="{DDEB6BD5-9E12-FA4F-8368-74CD78A49738}" srcOrd="9" destOrd="0" presId="urn:microsoft.com/office/officeart/2008/layout/LinedList"/>
    <dgm:cxn modelId="{1F371ECD-5E56-CB46-B441-F57B0C3DDF80}" type="presParOf" srcId="{DDEB6BD5-9E12-FA4F-8368-74CD78A49738}" destId="{BA49F11E-B36C-1446-92CD-8752EFB18E20}" srcOrd="0" destOrd="0" presId="urn:microsoft.com/office/officeart/2008/layout/LinedList"/>
    <dgm:cxn modelId="{4FD490A0-BC95-CF47-8257-8F3AD12EF7CD}" type="presParOf" srcId="{DDEB6BD5-9E12-FA4F-8368-74CD78A49738}" destId="{4947E510-7BD9-7D4E-81F2-099EA68939F8}" srcOrd="1" destOrd="0" presId="urn:microsoft.com/office/officeart/2008/layout/LinedList"/>
    <dgm:cxn modelId="{1223409E-9E7E-1243-88A7-F93566B46D8E}" type="presParOf" srcId="{C0C47A1E-5371-FA41-8172-17D7DEBC348B}" destId="{511A9BEF-2157-794A-B70A-079C8F4395FE}" srcOrd="10" destOrd="0" presId="urn:microsoft.com/office/officeart/2008/layout/LinedList"/>
    <dgm:cxn modelId="{922FA360-FEC1-D849-B1DF-AEB826676FAA}" type="presParOf" srcId="{C0C47A1E-5371-FA41-8172-17D7DEBC348B}" destId="{D6705CA8-5724-D749-816F-7D81C29D5D27}" srcOrd="11" destOrd="0" presId="urn:microsoft.com/office/officeart/2008/layout/LinedList"/>
    <dgm:cxn modelId="{F14250CE-5C64-AA41-9AF0-C09641104598}" type="presParOf" srcId="{D6705CA8-5724-D749-816F-7D81C29D5D27}" destId="{838ECD90-2800-614E-8275-B71AD1FE8808}" srcOrd="0" destOrd="0" presId="urn:microsoft.com/office/officeart/2008/layout/LinedList"/>
    <dgm:cxn modelId="{EC1C90B5-EC8B-9849-B036-99373B188A30}" type="presParOf" srcId="{D6705CA8-5724-D749-816F-7D81C29D5D27}" destId="{E1CA20EC-1FFB-814F-B062-DDDC890C0F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AD3EE5-B0AD-4272-9B01-C9C718A5AC5C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BA76EC-ED1B-4304-BEFD-C7BDAF871440}">
      <dgm:prSet/>
      <dgm:spPr/>
      <dgm:t>
        <a:bodyPr/>
        <a:lstStyle/>
        <a:p>
          <a:r>
            <a:rPr lang="en-US"/>
            <a:t>CT</a:t>
          </a:r>
        </a:p>
      </dgm:t>
    </dgm:pt>
    <dgm:pt modelId="{E890A13F-D777-448A-9B73-A5550E5E6A07}" type="parTrans" cxnId="{CF53AD76-A221-4E08-A586-6AB68BEC71B0}">
      <dgm:prSet/>
      <dgm:spPr/>
      <dgm:t>
        <a:bodyPr/>
        <a:lstStyle/>
        <a:p>
          <a:endParaRPr lang="en-US"/>
        </a:p>
      </dgm:t>
    </dgm:pt>
    <dgm:pt modelId="{06A0085C-BF7D-4396-9193-7B17F8DD529D}" type="sibTrans" cxnId="{CF53AD76-A221-4E08-A586-6AB68BEC71B0}">
      <dgm:prSet/>
      <dgm:spPr/>
      <dgm:t>
        <a:bodyPr/>
        <a:lstStyle/>
        <a:p>
          <a:endParaRPr lang="en-US"/>
        </a:p>
      </dgm:t>
    </dgm:pt>
    <dgm:pt modelId="{CBE68092-CF7D-4124-93A5-7534ADAA5D79}">
      <dgm:prSet/>
      <dgm:spPr/>
      <dgm:t>
        <a:bodyPr/>
        <a:lstStyle/>
        <a:p>
          <a:r>
            <a:rPr lang="en-US"/>
            <a:t>MRI</a:t>
          </a:r>
        </a:p>
      </dgm:t>
    </dgm:pt>
    <dgm:pt modelId="{CCD5D1F1-4AFD-40D5-9DB3-187C17E1DC37}" type="parTrans" cxnId="{D23FCB7E-1EF0-4F5B-92B7-E67F47A16D61}">
      <dgm:prSet/>
      <dgm:spPr/>
      <dgm:t>
        <a:bodyPr/>
        <a:lstStyle/>
        <a:p>
          <a:endParaRPr lang="en-US"/>
        </a:p>
      </dgm:t>
    </dgm:pt>
    <dgm:pt modelId="{60AB70E1-60C1-4DF9-BD0F-C0CDE20C5CAB}" type="sibTrans" cxnId="{D23FCB7E-1EF0-4F5B-92B7-E67F47A16D61}">
      <dgm:prSet/>
      <dgm:spPr/>
      <dgm:t>
        <a:bodyPr/>
        <a:lstStyle/>
        <a:p>
          <a:endParaRPr lang="en-US"/>
        </a:p>
      </dgm:t>
    </dgm:pt>
    <dgm:pt modelId="{CF378C1F-CAAD-49E4-9F49-04AB873342FE}">
      <dgm:prSet/>
      <dgm:spPr/>
      <dgm:t>
        <a:bodyPr/>
        <a:lstStyle/>
        <a:p>
          <a:r>
            <a:rPr lang="en-US" dirty="0"/>
            <a:t>PET</a:t>
          </a:r>
        </a:p>
      </dgm:t>
    </dgm:pt>
    <dgm:pt modelId="{C088D1DD-CD3B-4667-9934-F9531F877235}" type="parTrans" cxnId="{3CF441BD-63FA-41D9-AE84-C5FBE53525C0}">
      <dgm:prSet/>
      <dgm:spPr/>
      <dgm:t>
        <a:bodyPr/>
        <a:lstStyle/>
        <a:p>
          <a:endParaRPr lang="en-US"/>
        </a:p>
      </dgm:t>
    </dgm:pt>
    <dgm:pt modelId="{BA6E0D15-1FE3-44B5-83D9-D8657B18C86D}" type="sibTrans" cxnId="{3CF441BD-63FA-41D9-AE84-C5FBE53525C0}">
      <dgm:prSet/>
      <dgm:spPr/>
      <dgm:t>
        <a:bodyPr/>
        <a:lstStyle/>
        <a:p>
          <a:endParaRPr lang="en-US"/>
        </a:p>
      </dgm:t>
    </dgm:pt>
    <dgm:pt modelId="{4481A155-E06E-4A4E-BD50-EA4DC7616371}">
      <dgm:prSet/>
      <dgm:spPr/>
      <dgm:t>
        <a:bodyPr/>
        <a:lstStyle/>
        <a:p>
          <a:r>
            <a:rPr lang="en-US"/>
            <a:t>Ultrasound</a:t>
          </a:r>
        </a:p>
      </dgm:t>
    </dgm:pt>
    <dgm:pt modelId="{ADAE2F90-6F08-4ACE-971E-C3696430E5B3}" type="parTrans" cxnId="{28FBEDDC-3A99-47A3-A3AC-727E6E223483}">
      <dgm:prSet/>
      <dgm:spPr/>
      <dgm:t>
        <a:bodyPr/>
        <a:lstStyle/>
        <a:p>
          <a:endParaRPr lang="en-US"/>
        </a:p>
      </dgm:t>
    </dgm:pt>
    <dgm:pt modelId="{D713EA7B-58F2-48C4-B613-8FB223C2D7D1}" type="sibTrans" cxnId="{28FBEDDC-3A99-47A3-A3AC-727E6E223483}">
      <dgm:prSet/>
      <dgm:spPr/>
      <dgm:t>
        <a:bodyPr/>
        <a:lstStyle/>
        <a:p>
          <a:endParaRPr lang="en-US"/>
        </a:p>
      </dgm:t>
    </dgm:pt>
    <dgm:pt modelId="{F33514AC-CA42-4CEB-8D07-9F8E034C7292}">
      <dgm:prSet/>
      <dgm:spPr/>
      <dgm:t>
        <a:bodyPr/>
        <a:lstStyle/>
        <a:p>
          <a:r>
            <a:rPr lang="en-US"/>
            <a:t>PFTs</a:t>
          </a:r>
        </a:p>
      </dgm:t>
    </dgm:pt>
    <dgm:pt modelId="{ECFA567B-F39A-4B5A-B9F2-2CB203331DE2}" type="parTrans" cxnId="{682E06EA-7B5D-4C29-996F-EE9FB97C0922}">
      <dgm:prSet/>
      <dgm:spPr/>
      <dgm:t>
        <a:bodyPr/>
        <a:lstStyle/>
        <a:p>
          <a:endParaRPr lang="en-US"/>
        </a:p>
      </dgm:t>
    </dgm:pt>
    <dgm:pt modelId="{B02644D4-0B96-4FAB-A39F-5C9A6E6F5180}" type="sibTrans" cxnId="{682E06EA-7B5D-4C29-996F-EE9FB97C0922}">
      <dgm:prSet/>
      <dgm:spPr/>
      <dgm:t>
        <a:bodyPr/>
        <a:lstStyle/>
        <a:p>
          <a:endParaRPr lang="en-US"/>
        </a:p>
      </dgm:t>
    </dgm:pt>
    <dgm:pt modelId="{A4794FC8-9D52-434C-86CB-EC5170B03CDF}">
      <dgm:prSet/>
      <dgm:spPr/>
      <dgm:t>
        <a:bodyPr/>
        <a:lstStyle/>
        <a:p>
          <a:r>
            <a:rPr lang="en-US" dirty="0"/>
            <a:t>CPEX</a:t>
          </a:r>
        </a:p>
      </dgm:t>
    </dgm:pt>
    <dgm:pt modelId="{1FB51A6B-2331-48D2-8729-3CA579BB558A}" type="parTrans" cxnId="{CFDD1887-2A07-408E-A04D-4EDB2203F6C0}">
      <dgm:prSet/>
      <dgm:spPr/>
      <dgm:t>
        <a:bodyPr/>
        <a:lstStyle/>
        <a:p>
          <a:endParaRPr lang="en-US"/>
        </a:p>
      </dgm:t>
    </dgm:pt>
    <dgm:pt modelId="{852049F1-22EB-40DB-A2AF-65096F963184}" type="sibTrans" cxnId="{CFDD1887-2A07-408E-A04D-4EDB2203F6C0}">
      <dgm:prSet/>
      <dgm:spPr/>
      <dgm:t>
        <a:bodyPr/>
        <a:lstStyle/>
        <a:p>
          <a:endParaRPr lang="en-US"/>
        </a:p>
      </dgm:t>
    </dgm:pt>
    <dgm:pt modelId="{2ACFD974-F52D-44DB-8AC8-D326CC7E3664}">
      <dgm:prSet/>
      <dgm:spPr/>
      <dgm:t>
        <a:bodyPr/>
        <a:lstStyle/>
        <a:p>
          <a:r>
            <a:rPr lang="en-US"/>
            <a:t>Biopsies – ultrasound-guided, CT-guided</a:t>
          </a:r>
        </a:p>
      </dgm:t>
    </dgm:pt>
    <dgm:pt modelId="{A78E57B5-1992-4FC7-817D-00DB375DCDE4}" type="parTrans" cxnId="{F81B74B9-6138-4511-BF49-D8F155A7F87D}">
      <dgm:prSet/>
      <dgm:spPr/>
      <dgm:t>
        <a:bodyPr/>
        <a:lstStyle/>
        <a:p>
          <a:endParaRPr lang="en-US"/>
        </a:p>
      </dgm:t>
    </dgm:pt>
    <dgm:pt modelId="{E0F3A480-47D0-4D78-8F29-D9B641FB0977}" type="sibTrans" cxnId="{F81B74B9-6138-4511-BF49-D8F155A7F87D}">
      <dgm:prSet/>
      <dgm:spPr/>
      <dgm:t>
        <a:bodyPr/>
        <a:lstStyle/>
        <a:p>
          <a:endParaRPr lang="en-US"/>
        </a:p>
      </dgm:t>
    </dgm:pt>
    <dgm:pt modelId="{23AE83C5-EEBE-48B7-9C5B-7C9BBFA71A98}">
      <dgm:prSet/>
      <dgm:spPr/>
      <dgm:t>
        <a:bodyPr/>
        <a:lstStyle/>
        <a:p>
          <a:r>
            <a:rPr lang="en-US"/>
            <a:t>Bronchoscopy / EBUS / EUS / Mini probe</a:t>
          </a:r>
        </a:p>
      </dgm:t>
    </dgm:pt>
    <dgm:pt modelId="{A751121D-6DD8-4334-A0A6-1035E9AC033D}" type="parTrans" cxnId="{EAA7B881-E33B-492E-A2AD-21AC8F45AF37}">
      <dgm:prSet/>
      <dgm:spPr/>
      <dgm:t>
        <a:bodyPr/>
        <a:lstStyle/>
        <a:p>
          <a:endParaRPr lang="en-US"/>
        </a:p>
      </dgm:t>
    </dgm:pt>
    <dgm:pt modelId="{6A4A27C5-E591-4C4E-86A7-E048AD66A3CF}" type="sibTrans" cxnId="{EAA7B881-E33B-492E-A2AD-21AC8F45AF37}">
      <dgm:prSet/>
      <dgm:spPr/>
      <dgm:t>
        <a:bodyPr/>
        <a:lstStyle/>
        <a:p>
          <a:endParaRPr lang="en-US"/>
        </a:p>
      </dgm:t>
    </dgm:pt>
    <dgm:pt modelId="{DBA738FE-037E-42EB-B019-CEBC697CAA25}">
      <dgm:prSet/>
      <dgm:spPr/>
      <dgm:t>
        <a:bodyPr/>
        <a:lstStyle/>
        <a:p>
          <a:r>
            <a:rPr lang="en-US"/>
            <a:t>Navigational bronchoscopy</a:t>
          </a:r>
        </a:p>
      </dgm:t>
    </dgm:pt>
    <dgm:pt modelId="{9F617396-B8D0-4041-8EB1-6ADD73CDE085}" type="parTrans" cxnId="{BD8CAE61-1038-458B-9161-9513FBCDC79D}">
      <dgm:prSet/>
      <dgm:spPr/>
      <dgm:t>
        <a:bodyPr/>
        <a:lstStyle/>
        <a:p>
          <a:endParaRPr lang="en-US"/>
        </a:p>
      </dgm:t>
    </dgm:pt>
    <dgm:pt modelId="{C21D96FA-155E-4DF8-8DDA-EAACC9213DB4}" type="sibTrans" cxnId="{BD8CAE61-1038-458B-9161-9513FBCDC79D}">
      <dgm:prSet/>
      <dgm:spPr/>
      <dgm:t>
        <a:bodyPr/>
        <a:lstStyle/>
        <a:p>
          <a:endParaRPr lang="en-US"/>
        </a:p>
      </dgm:t>
    </dgm:pt>
    <dgm:pt modelId="{AE81533A-1DF8-4630-A91A-0B9B78AABA76}">
      <dgm:prSet/>
      <dgm:spPr/>
      <dgm:t>
        <a:bodyPr/>
        <a:lstStyle/>
        <a:p>
          <a:r>
            <a:rPr lang="en-US"/>
            <a:t>Pleural aspiration / biopsy</a:t>
          </a:r>
        </a:p>
      </dgm:t>
    </dgm:pt>
    <dgm:pt modelId="{E7B26F2E-1563-4922-A15A-5E7BEF4AF44A}" type="parTrans" cxnId="{6F4157F5-03E7-4263-8B56-ADF19E79519A}">
      <dgm:prSet/>
      <dgm:spPr/>
      <dgm:t>
        <a:bodyPr/>
        <a:lstStyle/>
        <a:p>
          <a:endParaRPr lang="en-US"/>
        </a:p>
      </dgm:t>
    </dgm:pt>
    <dgm:pt modelId="{4FE4F0E7-2F6F-4A8E-B257-B8EF29516125}" type="sibTrans" cxnId="{6F4157F5-03E7-4263-8B56-ADF19E79519A}">
      <dgm:prSet/>
      <dgm:spPr/>
      <dgm:t>
        <a:bodyPr/>
        <a:lstStyle/>
        <a:p>
          <a:endParaRPr lang="en-US"/>
        </a:p>
      </dgm:t>
    </dgm:pt>
    <dgm:pt modelId="{D74F0E30-BD32-4F02-B296-B194490DA501}">
      <dgm:prSet/>
      <dgm:spPr/>
      <dgm:t>
        <a:bodyPr/>
        <a:lstStyle/>
        <a:p>
          <a:r>
            <a:rPr lang="en-US"/>
            <a:t>Medical thoracoscopy</a:t>
          </a:r>
        </a:p>
      </dgm:t>
    </dgm:pt>
    <dgm:pt modelId="{2F351132-6A79-4A19-96C7-91F12AE3ED3D}" type="parTrans" cxnId="{8989D923-07DB-40EB-9663-4060C767EF40}">
      <dgm:prSet/>
      <dgm:spPr/>
      <dgm:t>
        <a:bodyPr/>
        <a:lstStyle/>
        <a:p>
          <a:endParaRPr lang="en-US"/>
        </a:p>
      </dgm:t>
    </dgm:pt>
    <dgm:pt modelId="{7E0C14F9-CD67-42E5-B775-8034E49A3F33}" type="sibTrans" cxnId="{8989D923-07DB-40EB-9663-4060C767EF40}">
      <dgm:prSet/>
      <dgm:spPr/>
      <dgm:t>
        <a:bodyPr/>
        <a:lstStyle/>
        <a:p>
          <a:endParaRPr lang="en-US"/>
        </a:p>
      </dgm:t>
    </dgm:pt>
    <dgm:pt modelId="{B571C9DF-5F4A-4DF9-8D84-993FFA9F17C7}">
      <dgm:prSet/>
      <dgm:spPr/>
      <dgm:t>
        <a:bodyPr/>
        <a:lstStyle/>
        <a:p>
          <a:r>
            <a:rPr lang="en-US"/>
            <a:t>VATS</a:t>
          </a:r>
        </a:p>
      </dgm:t>
    </dgm:pt>
    <dgm:pt modelId="{F6A9D4CC-28A3-4DEA-81D3-E61D1F1A34B3}" type="parTrans" cxnId="{925201D7-37A9-462B-95C4-A2AE2BC33616}">
      <dgm:prSet/>
      <dgm:spPr/>
      <dgm:t>
        <a:bodyPr/>
        <a:lstStyle/>
        <a:p>
          <a:endParaRPr lang="en-US"/>
        </a:p>
      </dgm:t>
    </dgm:pt>
    <dgm:pt modelId="{32A18726-C805-47B8-970F-8654C1108EFA}" type="sibTrans" cxnId="{925201D7-37A9-462B-95C4-A2AE2BC33616}">
      <dgm:prSet/>
      <dgm:spPr/>
      <dgm:t>
        <a:bodyPr/>
        <a:lstStyle/>
        <a:p>
          <a:endParaRPr lang="en-US"/>
        </a:p>
      </dgm:t>
    </dgm:pt>
    <dgm:pt modelId="{4592AC61-A7DB-42BA-9013-239F61F813F8}">
      <dgm:prSet/>
      <dgm:spPr/>
      <dgm:t>
        <a:bodyPr/>
        <a:lstStyle/>
        <a:p>
          <a:r>
            <a:rPr lang="en-US"/>
            <a:t>Mediastinocopy</a:t>
          </a:r>
        </a:p>
      </dgm:t>
    </dgm:pt>
    <dgm:pt modelId="{15DEC484-8AB6-408D-899E-27C4C0099B96}" type="parTrans" cxnId="{A950912C-28A7-4D0B-AFAF-25CB5B6BF92B}">
      <dgm:prSet/>
      <dgm:spPr/>
      <dgm:t>
        <a:bodyPr/>
        <a:lstStyle/>
        <a:p>
          <a:endParaRPr lang="en-US"/>
        </a:p>
      </dgm:t>
    </dgm:pt>
    <dgm:pt modelId="{DF9008FF-05EA-4D33-BE31-A2E9C39AD5DA}" type="sibTrans" cxnId="{A950912C-28A7-4D0B-AFAF-25CB5B6BF92B}">
      <dgm:prSet/>
      <dgm:spPr/>
      <dgm:t>
        <a:bodyPr/>
        <a:lstStyle/>
        <a:p>
          <a:endParaRPr lang="en-US"/>
        </a:p>
      </dgm:t>
    </dgm:pt>
    <dgm:pt modelId="{CF5E0529-9709-4088-9CDB-64BEEB18DF06}">
      <dgm:prSet/>
      <dgm:spPr/>
      <dgm:t>
        <a:bodyPr/>
        <a:lstStyle/>
        <a:p>
          <a:r>
            <a:rPr lang="en-US"/>
            <a:t>Ct DNA (Liquid biopsy)</a:t>
          </a:r>
        </a:p>
      </dgm:t>
    </dgm:pt>
    <dgm:pt modelId="{7AF9F65F-BFF4-405A-AF9B-1C644A62F9FD}" type="parTrans" cxnId="{2E4471CE-0B93-41C3-8744-4C78EAE219C2}">
      <dgm:prSet/>
      <dgm:spPr/>
      <dgm:t>
        <a:bodyPr/>
        <a:lstStyle/>
        <a:p>
          <a:endParaRPr lang="en-US"/>
        </a:p>
      </dgm:t>
    </dgm:pt>
    <dgm:pt modelId="{B674286C-F914-4AFC-A859-DAD7DA59D664}" type="sibTrans" cxnId="{2E4471CE-0B93-41C3-8744-4C78EAE219C2}">
      <dgm:prSet/>
      <dgm:spPr/>
      <dgm:t>
        <a:bodyPr/>
        <a:lstStyle/>
        <a:p>
          <a:endParaRPr lang="en-US"/>
        </a:p>
      </dgm:t>
    </dgm:pt>
    <dgm:pt modelId="{0E8A01F0-406E-374F-8955-7F403821DC17}" type="pres">
      <dgm:prSet presAssocID="{0AAD3EE5-B0AD-4272-9B01-C9C718A5AC5C}" presName="vert0" presStyleCnt="0">
        <dgm:presLayoutVars>
          <dgm:dir/>
          <dgm:animOne val="branch"/>
          <dgm:animLvl val="lvl"/>
        </dgm:presLayoutVars>
      </dgm:prSet>
      <dgm:spPr/>
    </dgm:pt>
    <dgm:pt modelId="{B838EAB9-1C7B-1643-A955-A4C6CD18F503}" type="pres">
      <dgm:prSet presAssocID="{28BA76EC-ED1B-4304-BEFD-C7BDAF871440}" presName="thickLine" presStyleLbl="alignNode1" presStyleIdx="0" presStyleCnt="14"/>
      <dgm:spPr/>
    </dgm:pt>
    <dgm:pt modelId="{B644F1F1-EAF6-C345-81DD-A2EB945023F4}" type="pres">
      <dgm:prSet presAssocID="{28BA76EC-ED1B-4304-BEFD-C7BDAF871440}" presName="horz1" presStyleCnt="0"/>
      <dgm:spPr/>
    </dgm:pt>
    <dgm:pt modelId="{1D93B3FE-EBAA-9A47-B550-53334051ABA6}" type="pres">
      <dgm:prSet presAssocID="{28BA76EC-ED1B-4304-BEFD-C7BDAF871440}" presName="tx1" presStyleLbl="revTx" presStyleIdx="0" presStyleCnt="14"/>
      <dgm:spPr/>
    </dgm:pt>
    <dgm:pt modelId="{CE23F28C-0E0A-D648-BAF9-85C506CC5B87}" type="pres">
      <dgm:prSet presAssocID="{28BA76EC-ED1B-4304-BEFD-C7BDAF871440}" presName="vert1" presStyleCnt="0"/>
      <dgm:spPr/>
    </dgm:pt>
    <dgm:pt modelId="{6C19E859-51E2-634C-9303-DA948CB3EB22}" type="pres">
      <dgm:prSet presAssocID="{CBE68092-CF7D-4124-93A5-7534ADAA5D79}" presName="thickLine" presStyleLbl="alignNode1" presStyleIdx="1" presStyleCnt="14"/>
      <dgm:spPr/>
    </dgm:pt>
    <dgm:pt modelId="{20732DD2-FDE3-1A42-BB33-53849418DE6B}" type="pres">
      <dgm:prSet presAssocID="{CBE68092-CF7D-4124-93A5-7534ADAA5D79}" presName="horz1" presStyleCnt="0"/>
      <dgm:spPr/>
    </dgm:pt>
    <dgm:pt modelId="{3759E2CB-E9C2-994D-8317-A8ACCB355BB1}" type="pres">
      <dgm:prSet presAssocID="{CBE68092-CF7D-4124-93A5-7534ADAA5D79}" presName="tx1" presStyleLbl="revTx" presStyleIdx="1" presStyleCnt="14"/>
      <dgm:spPr/>
    </dgm:pt>
    <dgm:pt modelId="{E23BAB65-DBE3-2B41-9025-E58ED9D704DA}" type="pres">
      <dgm:prSet presAssocID="{CBE68092-CF7D-4124-93A5-7534ADAA5D79}" presName="vert1" presStyleCnt="0"/>
      <dgm:spPr/>
    </dgm:pt>
    <dgm:pt modelId="{C8460332-7BDF-1848-80C6-77C3F19F8B6E}" type="pres">
      <dgm:prSet presAssocID="{CF378C1F-CAAD-49E4-9F49-04AB873342FE}" presName="thickLine" presStyleLbl="alignNode1" presStyleIdx="2" presStyleCnt="14"/>
      <dgm:spPr/>
    </dgm:pt>
    <dgm:pt modelId="{EB5F6534-4909-384D-B322-04CDA5C3151C}" type="pres">
      <dgm:prSet presAssocID="{CF378C1F-CAAD-49E4-9F49-04AB873342FE}" presName="horz1" presStyleCnt="0"/>
      <dgm:spPr/>
    </dgm:pt>
    <dgm:pt modelId="{A75E96F1-79F8-D64A-A0FB-ADC035E3251D}" type="pres">
      <dgm:prSet presAssocID="{CF378C1F-CAAD-49E4-9F49-04AB873342FE}" presName="tx1" presStyleLbl="revTx" presStyleIdx="2" presStyleCnt="14"/>
      <dgm:spPr/>
    </dgm:pt>
    <dgm:pt modelId="{F4BF8562-88C1-FB45-ACBB-508FB763E2E9}" type="pres">
      <dgm:prSet presAssocID="{CF378C1F-CAAD-49E4-9F49-04AB873342FE}" presName="vert1" presStyleCnt="0"/>
      <dgm:spPr/>
    </dgm:pt>
    <dgm:pt modelId="{D1514F84-C699-6A4A-B37C-67A99E44D735}" type="pres">
      <dgm:prSet presAssocID="{4481A155-E06E-4A4E-BD50-EA4DC7616371}" presName="thickLine" presStyleLbl="alignNode1" presStyleIdx="3" presStyleCnt="14"/>
      <dgm:spPr/>
    </dgm:pt>
    <dgm:pt modelId="{968BDFE1-375D-C14E-BEB9-105BA763149D}" type="pres">
      <dgm:prSet presAssocID="{4481A155-E06E-4A4E-BD50-EA4DC7616371}" presName="horz1" presStyleCnt="0"/>
      <dgm:spPr/>
    </dgm:pt>
    <dgm:pt modelId="{293C581E-FBD9-BB49-BE6C-74245BEF8D5B}" type="pres">
      <dgm:prSet presAssocID="{4481A155-E06E-4A4E-BD50-EA4DC7616371}" presName="tx1" presStyleLbl="revTx" presStyleIdx="3" presStyleCnt="14"/>
      <dgm:spPr/>
    </dgm:pt>
    <dgm:pt modelId="{91016EAF-DD1F-B74E-849F-DC0889EC59E6}" type="pres">
      <dgm:prSet presAssocID="{4481A155-E06E-4A4E-BD50-EA4DC7616371}" presName="vert1" presStyleCnt="0"/>
      <dgm:spPr/>
    </dgm:pt>
    <dgm:pt modelId="{662B3C9F-7A55-CD4A-AB11-E54B9D6834C6}" type="pres">
      <dgm:prSet presAssocID="{F33514AC-CA42-4CEB-8D07-9F8E034C7292}" presName="thickLine" presStyleLbl="alignNode1" presStyleIdx="4" presStyleCnt="14"/>
      <dgm:spPr/>
    </dgm:pt>
    <dgm:pt modelId="{DA7CE817-7F1E-D244-B2C5-C785BB3D718A}" type="pres">
      <dgm:prSet presAssocID="{F33514AC-CA42-4CEB-8D07-9F8E034C7292}" presName="horz1" presStyleCnt="0"/>
      <dgm:spPr/>
    </dgm:pt>
    <dgm:pt modelId="{84CAB912-7CAB-D443-A571-3F4AEBA5E69E}" type="pres">
      <dgm:prSet presAssocID="{F33514AC-CA42-4CEB-8D07-9F8E034C7292}" presName="tx1" presStyleLbl="revTx" presStyleIdx="4" presStyleCnt="14"/>
      <dgm:spPr/>
    </dgm:pt>
    <dgm:pt modelId="{9F9C9131-143A-574B-8BFE-3DBD033009D9}" type="pres">
      <dgm:prSet presAssocID="{F33514AC-CA42-4CEB-8D07-9F8E034C7292}" presName="vert1" presStyleCnt="0"/>
      <dgm:spPr/>
    </dgm:pt>
    <dgm:pt modelId="{A0C85199-5BA7-3D45-A808-4500E02F145C}" type="pres">
      <dgm:prSet presAssocID="{A4794FC8-9D52-434C-86CB-EC5170B03CDF}" presName="thickLine" presStyleLbl="alignNode1" presStyleIdx="5" presStyleCnt="14"/>
      <dgm:spPr/>
    </dgm:pt>
    <dgm:pt modelId="{A1378AFB-3FD3-D648-A722-1E90481EA72D}" type="pres">
      <dgm:prSet presAssocID="{A4794FC8-9D52-434C-86CB-EC5170B03CDF}" presName="horz1" presStyleCnt="0"/>
      <dgm:spPr/>
    </dgm:pt>
    <dgm:pt modelId="{F7981E1A-18AB-174A-ACC4-4915FE775019}" type="pres">
      <dgm:prSet presAssocID="{A4794FC8-9D52-434C-86CB-EC5170B03CDF}" presName="tx1" presStyleLbl="revTx" presStyleIdx="5" presStyleCnt="14"/>
      <dgm:spPr/>
    </dgm:pt>
    <dgm:pt modelId="{74D52336-A2D4-3145-80BC-FC05EE3E281B}" type="pres">
      <dgm:prSet presAssocID="{A4794FC8-9D52-434C-86CB-EC5170B03CDF}" presName="vert1" presStyleCnt="0"/>
      <dgm:spPr/>
    </dgm:pt>
    <dgm:pt modelId="{64628ED8-08D0-B241-8CF2-8E3D4F9DBF71}" type="pres">
      <dgm:prSet presAssocID="{2ACFD974-F52D-44DB-8AC8-D326CC7E3664}" presName="thickLine" presStyleLbl="alignNode1" presStyleIdx="6" presStyleCnt="14"/>
      <dgm:spPr/>
    </dgm:pt>
    <dgm:pt modelId="{EE77F883-6201-BE43-BF08-2FDF56BD07F6}" type="pres">
      <dgm:prSet presAssocID="{2ACFD974-F52D-44DB-8AC8-D326CC7E3664}" presName="horz1" presStyleCnt="0"/>
      <dgm:spPr/>
    </dgm:pt>
    <dgm:pt modelId="{9D5EFBC3-0EDF-E245-9BD5-51A9F281277A}" type="pres">
      <dgm:prSet presAssocID="{2ACFD974-F52D-44DB-8AC8-D326CC7E3664}" presName="tx1" presStyleLbl="revTx" presStyleIdx="6" presStyleCnt="14"/>
      <dgm:spPr/>
    </dgm:pt>
    <dgm:pt modelId="{BB30B07E-BF85-8E40-8A15-72ACA85F81B9}" type="pres">
      <dgm:prSet presAssocID="{2ACFD974-F52D-44DB-8AC8-D326CC7E3664}" presName="vert1" presStyleCnt="0"/>
      <dgm:spPr/>
    </dgm:pt>
    <dgm:pt modelId="{150E11E9-3B57-7E46-8EA2-8C08C34B05FB}" type="pres">
      <dgm:prSet presAssocID="{23AE83C5-EEBE-48B7-9C5B-7C9BBFA71A98}" presName="thickLine" presStyleLbl="alignNode1" presStyleIdx="7" presStyleCnt="14"/>
      <dgm:spPr/>
    </dgm:pt>
    <dgm:pt modelId="{2F181B0D-B4BD-CB47-BE71-F7B2DF1BDE1C}" type="pres">
      <dgm:prSet presAssocID="{23AE83C5-EEBE-48B7-9C5B-7C9BBFA71A98}" presName="horz1" presStyleCnt="0"/>
      <dgm:spPr/>
    </dgm:pt>
    <dgm:pt modelId="{AB7E42CD-E8EB-A74C-A1A1-2B6E0EE8FAF7}" type="pres">
      <dgm:prSet presAssocID="{23AE83C5-EEBE-48B7-9C5B-7C9BBFA71A98}" presName="tx1" presStyleLbl="revTx" presStyleIdx="7" presStyleCnt="14"/>
      <dgm:spPr/>
    </dgm:pt>
    <dgm:pt modelId="{D8AF8347-0C75-2A4C-9DF7-0843B7886C90}" type="pres">
      <dgm:prSet presAssocID="{23AE83C5-EEBE-48B7-9C5B-7C9BBFA71A98}" presName="vert1" presStyleCnt="0"/>
      <dgm:spPr/>
    </dgm:pt>
    <dgm:pt modelId="{95D4EC32-A126-6342-AD15-5659EE505782}" type="pres">
      <dgm:prSet presAssocID="{DBA738FE-037E-42EB-B019-CEBC697CAA25}" presName="thickLine" presStyleLbl="alignNode1" presStyleIdx="8" presStyleCnt="14"/>
      <dgm:spPr/>
    </dgm:pt>
    <dgm:pt modelId="{77D0D22C-4290-BF4C-94D5-AAB9DEC4D1DA}" type="pres">
      <dgm:prSet presAssocID="{DBA738FE-037E-42EB-B019-CEBC697CAA25}" presName="horz1" presStyleCnt="0"/>
      <dgm:spPr/>
    </dgm:pt>
    <dgm:pt modelId="{6A0E78DA-16B2-3D48-AFCC-9BD92F974DD6}" type="pres">
      <dgm:prSet presAssocID="{DBA738FE-037E-42EB-B019-CEBC697CAA25}" presName="tx1" presStyleLbl="revTx" presStyleIdx="8" presStyleCnt="14"/>
      <dgm:spPr/>
    </dgm:pt>
    <dgm:pt modelId="{B6707F57-FC1A-9C46-885C-FDBA8AC65719}" type="pres">
      <dgm:prSet presAssocID="{DBA738FE-037E-42EB-B019-CEBC697CAA25}" presName="vert1" presStyleCnt="0"/>
      <dgm:spPr/>
    </dgm:pt>
    <dgm:pt modelId="{854397B5-1C42-A24D-877D-164C6D5E78CE}" type="pres">
      <dgm:prSet presAssocID="{AE81533A-1DF8-4630-A91A-0B9B78AABA76}" presName="thickLine" presStyleLbl="alignNode1" presStyleIdx="9" presStyleCnt="14"/>
      <dgm:spPr/>
    </dgm:pt>
    <dgm:pt modelId="{9A53CC35-3EE1-3B4E-A33F-F2F23A24A706}" type="pres">
      <dgm:prSet presAssocID="{AE81533A-1DF8-4630-A91A-0B9B78AABA76}" presName="horz1" presStyleCnt="0"/>
      <dgm:spPr/>
    </dgm:pt>
    <dgm:pt modelId="{86AE98CF-7D71-F141-96C7-F26FC93961AE}" type="pres">
      <dgm:prSet presAssocID="{AE81533A-1DF8-4630-A91A-0B9B78AABA76}" presName="tx1" presStyleLbl="revTx" presStyleIdx="9" presStyleCnt="14"/>
      <dgm:spPr/>
    </dgm:pt>
    <dgm:pt modelId="{C407938E-AD98-8841-A655-AE0A47CC895B}" type="pres">
      <dgm:prSet presAssocID="{AE81533A-1DF8-4630-A91A-0B9B78AABA76}" presName="vert1" presStyleCnt="0"/>
      <dgm:spPr/>
    </dgm:pt>
    <dgm:pt modelId="{A1476E19-AF2A-1D49-A26E-D74E0268C380}" type="pres">
      <dgm:prSet presAssocID="{D74F0E30-BD32-4F02-B296-B194490DA501}" presName="thickLine" presStyleLbl="alignNode1" presStyleIdx="10" presStyleCnt="14"/>
      <dgm:spPr/>
    </dgm:pt>
    <dgm:pt modelId="{3C687FA5-7983-9246-AB08-E4DD47FE80E2}" type="pres">
      <dgm:prSet presAssocID="{D74F0E30-BD32-4F02-B296-B194490DA501}" presName="horz1" presStyleCnt="0"/>
      <dgm:spPr/>
    </dgm:pt>
    <dgm:pt modelId="{ED5F079A-8D43-0D4E-9D7C-1A0822B18299}" type="pres">
      <dgm:prSet presAssocID="{D74F0E30-BD32-4F02-B296-B194490DA501}" presName="tx1" presStyleLbl="revTx" presStyleIdx="10" presStyleCnt="14"/>
      <dgm:spPr/>
    </dgm:pt>
    <dgm:pt modelId="{310CC4BB-3F49-8D43-A258-6179A6486F63}" type="pres">
      <dgm:prSet presAssocID="{D74F0E30-BD32-4F02-B296-B194490DA501}" presName="vert1" presStyleCnt="0"/>
      <dgm:spPr/>
    </dgm:pt>
    <dgm:pt modelId="{4B0EDAA8-E878-B64E-A5B8-302CAD5423D7}" type="pres">
      <dgm:prSet presAssocID="{B571C9DF-5F4A-4DF9-8D84-993FFA9F17C7}" presName="thickLine" presStyleLbl="alignNode1" presStyleIdx="11" presStyleCnt="14"/>
      <dgm:spPr/>
    </dgm:pt>
    <dgm:pt modelId="{842F0033-D385-1240-9BA9-6C9D243773C7}" type="pres">
      <dgm:prSet presAssocID="{B571C9DF-5F4A-4DF9-8D84-993FFA9F17C7}" presName="horz1" presStyleCnt="0"/>
      <dgm:spPr/>
    </dgm:pt>
    <dgm:pt modelId="{A4883F2F-45C7-1F49-8DB4-1CB3C2A98C41}" type="pres">
      <dgm:prSet presAssocID="{B571C9DF-5F4A-4DF9-8D84-993FFA9F17C7}" presName="tx1" presStyleLbl="revTx" presStyleIdx="11" presStyleCnt="14"/>
      <dgm:spPr/>
    </dgm:pt>
    <dgm:pt modelId="{DA8141E1-D3AF-574E-A207-F7C218372FFE}" type="pres">
      <dgm:prSet presAssocID="{B571C9DF-5F4A-4DF9-8D84-993FFA9F17C7}" presName="vert1" presStyleCnt="0"/>
      <dgm:spPr/>
    </dgm:pt>
    <dgm:pt modelId="{EC85EE8A-785A-2448-9B14-7C1EAE31DED3}" type="pres">
      <dgm:prSet presAssocID="{4592AC61-A7DB-42BA-9013-239F61F813F8}" presName="thickLine" presStyleLbl="alignNode1" presStyleIdx="12" presStyleCnt="14"/>
      <dgm:spPr/>
    </dgm:pt>
    <dgm:pt modelId="{9E19699C-8C04-854A-A878-FE5E4273084B}" type="pres">
      <dgm:prSet presAssocID="{4592AC61-A7DB-42BA-9013-239F61F813F8}" presName="horz1" presStyleCnt="0"/>
      <dgm:spPr/>
    </dgm:pt>
    <dgm:pt modelId="{9C310846-1281-8244-A175-E2424DC61975}" type="pres">
      <dgm:prSet presAssocID="{4592AC61-A7DB-42BA-9013-239F61F813F8}" presName="tx1" presStyleLbl="revTx" presStyleIdx="12" presStyleCnt="14"/>
      <dgm:spPr/>
    </dgm:pt>
    <dgm:pt modelId="{F84DAA35-0674-324B-8496-9F92A598248B}" type="pres">
      <dgm:prSet presAssocID="{4592AC61-A7DB-42BA-9013-239F61F813F8}" presName="vert1" presStyleCnt="0"/>
      <dgm:spPr/>
    </dgm:pt>
    <dgm:pt modelId="{7A8AFA1C-9F56-5442-8346-C2707218DC39}" type="pres">
      <dgm:prSet presAssocID="{CF5E0529-9709-4088-9CDB-64BEEB18DF06}" presName="thickLine" presStyleLbl="alignNode1" presStyleIdx="13" presStyleCnt="14"/>
      <dgm:spPr/>
    </dgm:pt>
    <dgm:pt modelId="{70199417-1291-4742-9418-76D68E283800}" type="pres">
      <dgm:prSet presAssocID="{CF5E0529-9709-4088-9CDB-64BEEB18DF06}" presName="horz1" presStyleCnt="0"/>
      <dgm:spPr/>
    </dgm:pt>
    <dgm:pt modelId="{1517BCC2-B077-974B-8AAB-7ECB9BCD13EF}" type="pres">
      <dgm:prSet presAssocID="{CF5E0529-9709-4088-9CDB-64BEEB18DF06}" presName="tx1" presStyleLbl="revTx" presStyleIdx="13" presStyleCnt="14"/>
      <dgm:spPr/>
    </dgm:pt>
    <dgm:pt modelId="{7358A14E-BC7E-2A48-82F2-397FB2D3F1EA}" type="pres">
      <dgm:prSet presAssocID="{CF5E0529-9709-4088-9CDB-64BEEB18DF06}" presName="vert1" presStyleCnt="0"/>
      <dgm:spPr/>
    </dgm:pt>
  </dgm:ptLst>
  <dgm:cxnLst>
    <dgm:cxn modelId="{75106C06-94E2-844B-8EFE-BF1FE5BDCFCE}" type="presOf" srcId="{A4794FC8-9D52-434C-86CB-EC5170B03CDF}" destId="{F7981E1A-18AB-174A-ACC4-4915FE775019}" srcOrd="0" destOrd="0" presId="urn:microsoft.com/office/officeart/2008/layout/LinedList"/>
    <dgm:cxn modelId="{9D58FA09-FA18-FA4C-9F3E-F0CF1A3E9116}" type="presOf" srcId="{CBE68092-CF7D-4124-93A5-7534ADAA5D79}" destId="{3759E2CB-E9C2-994D-8317-A8ACCB355BB1}" srcOrd="0" destOrd="0" presId="urn:microsoft.com/office/officeart/2008/layout/LinedList"/>
    <dgm:cxn modelId="{789C4818-65F6-C748-A551-D3BFFFA4CDBC}" type="presOf" srcId="{4592AC61-A7DB-42BA-9013-239F61F813F8}" destId="{9C310846-1281-8244-A175-E2424DC61975}" srcOrd="0" destOrd="0" presId="urn:microsoft.com/office/officeart/2008/layout/LinedList"/>
    <dgm:cxn modelId="{9BE21822-C364-5B45-B33F-8A60D1EE824B}" type="presOf" srcId="{F33514AC-CA42-4CEB-8D07-9F8E034C7292}" destId="{84CAB912-7CAB-D443-A571-3F4AEBA5E69E}" srcOrd="0" destOrd="0" presId="urn:microsoft.com/office/officeart/2008/layout/LinedList"/>
    <dgm:cxn modelId="{8989D923-07DB-40EB-9663-4060C767EF40}" srcId="{0AAD3EE5-B0AD-4272-9B01-C9C718A5AC5C}" destId="{D74F0E30-BD32-4F02-B296-B194490DA501}" srcOrd="10" destOrd="0" parTransId="{2F351132-6A79-4A19-96C7-91F12AE3ED3D}" sibTransId="{7E0C14F9-CD67-42E5-B775-8034E49A3F33}"/>
    <dgm:cxn modelId="{A950912C-28A7-4D0B-AFAF-25CB5B6BF92B}" srcId="{0AAD3EE5-B0AD-4272-9B01-C9C718A5AC5C}" destId="{4592AC61-A7DB-42BA-9013-239F61F813F8}" srcOrd="12" destOrd="0" parTransId="{15DEC484-8AB6-408D-899E-27C4C0099B96}" sibTransId="{DF9008FF-05EA-4D33-BE31-A2E9C39AD5DA}"/>
    <dgm:cxn modelId="{9F7F8630-C31D-2F4E-9E12-BABEFF1E2194}" type="presOf" srcId="{B571C9DF-5F4A-4DF9-8D84-993FFA9F17C7}" destId="{A4883F2F-45C7-1F49-8DB4-1CB3C2A98C41}" srcOrd="0" destOrd="0" presId="urn:microsoft.com/office/officeart/2008/layout/LinedList"/>
    <dgm:cxn modelId="{BD8CAE61-1038-458B-9161-9513FBCDC79D}" srcId="{0AAD3EE5-B0AD-4272-9B01-C9C718A5AC5C}" destId="{DBA738FE-037E-42EB-B019-CEBC697CAA25}" srcOrd="8" destOrd="0" parTransId="{9F617396-B8D0-4041-8EB1-6ADD73CDE085}" sibTransId="{C21D96FA-155E-4DF8-8DDA-EAACC9213DB4}"/>
    <dgm:cxn modelId="{B5CB0D45-2CE0-D744-AEBB-D7BCA549D3AD}" type="presOf" srcId="{DBA738FE-037E-42EB-B019-CEBC697CAA25}" destId="{6A0E78DA-16B2-3D48-AFCC-9BD92F974DD6}" srcOrd="0" destOrd="0" presId="urn:microsoft.com/office/officeart/2008/layout/LinedList"/>
    <dgm:cxn modelId="{E3FB7F6A-C967-DD44-B226-B2DC0726F42B}" type="presOf" srcId="{2ACFD974-F52D-44DB-8AC8-D326CC7E3664}" destId="{9D5EFBC3-0EDF-E245-9BD5-51A9F281277A}" srcOrd="0" destOrd="0" presId="urn:microsoft.com/office/officeart/2008/layout/LinedList"/>
    <dgm:cxn modelId="{FC9B7F6C-7CB7-C44B-AEA3-7ADB6F9C1793}" type="presOf" srcId="{28BA76EC-ED1B-4304-BEFD-C7BDAF871440}" destId="{1D93B3FE-EBAA-9A47-B550-53334051ABA6}" srcOrd="0" destOrd="0" presId="urn:microsoft.com/office/officeart/2008/layout/LinedList"/>
    <dgm:cxn modelId="{CF53AD76-A221-4E08-A586-6AB68BEC71B0}" srcId="{0AAD3EE5-B0AD-4272-9B01-C9C718A5AC5C}" destId="{28BA76EC-ED1B-4304-BEFD-C7BDAF871440}" srcOrd="0" destOrd="0" parTransId="{E890A13F-D777-448A-9B73-A5550E5E6A07}" sibTransId="{06A0085C-BF7D-4396-9193-7B17F8DD529D}"/>
    <dgm:cxn modelId="{FD8C4259-5BE3-AC4D-817D-B98A5DD93FC5}" type="presOf" srcId="{4481A155-E06E-4A4E-BD50-EA4DC7616371}" destId="{293C581E-FBD9-BB49-BE6C-74245BEF8D5B}" srcOrd="0" destOrd="0" presId="urn:microsoft.com/office/officeart/2008/layout/LinedList"/>
    <dgm:cxn modelId="{D23FCB7E-1EF0-4F5B-92B7-E67F47A16D61}" srcId="{0AAD3EE5-B0AD-4272-9B01-C9C718A5AC5C}" destId="{CBE68092-CF7D-4124-93A5-7534ADAA5D79}" srcOrd="1" destOrd="0" parTransId="{CCD5D1F1-4AFD-40D5-9DB3-187C17E1DC37}" sibTransId="{60AB70E1-60C1-4DF9-BD0F-C0CDE20C5CAB}"/>
    <dgm:cxn modelId="{EAA7B881-E33B-492E-A2AD-21AC8F45AF37}" srcId="{0AAD3EE5-B0AD-4272-9B01-C9C718A5AC5C}" destId="{23AE83C5-EEBE-48B7-9C5B-7C9BBFA71A98}" srcOrd="7" destOrd="0" parTransId="{A751121D-6DD8-4334-A0A6-1035E9AC033D}" sibTransId="{6A4A27C5-E591-4C4E-86A7-E048AD66A3CF}"/>
    <dgm:cxn modelId="{CFDD1887-2A07-408E-A04D-4EDB2203F6C0}" srcId="{0AAD3EE5-B0AD-4272-9B01-C9C718A5AC5C}" destId="{A4794FC8-9D52-434C-86CB-EC5170B03CDF}" srcOrd="5" destOrd="0" parTransId="{1FB51A6B-2331-48D2-8729-3CA579BB558A}" sibTransId="{852049F1-22EB-40DB-A2AF-65096F963184}"/>
    <dgm:cxn modelId="{36C9B7AB-46F8-4141-ABA4-33FB2FA90FFA}" type="presOf" srcId="{CF378C1F-CAAD-49E4-9F49-04AB873342FE}" destId="{A75E96F1-79F8-D64A-A0FB-ADC035E3251D}" srcOrd="0" destOrd="0" presId="urn:microsoft.com/office/officeart/2008/layout/LinedList"/>
    <dgm:cxn modelId="{8DCFF1B1-08C0-4441-AECA-4C45314D1742}" type="presOf" srcId="{AE81533A-1DF8-4630-A91A-0B9B78AABA76}" destId="{86AE98CF-7D71-F141-96C7-F26FC93961AE}" srcOrd="0" destOrd="0" presId="urn:microsoft.com/office/officeart/2008/layout/LinedList"/>
    <dgm:cxn modelId="{F81B74B9-6138-4511-BF49-D8F155A7F87D}" srcId="{0AAD3EE5-B0AD-4272-9B01-C9C718A5AC5C}" destId="{2ACFD974-F52D-44DB-8AC8-D326CC7E3664}" srcOrd="6" destOrd="0" parTransId="{A78E57B5-1992-4FC7-817D-00DB375DCDE4}" sibTransId="{E0F3A480-47D0-4D78-8F29-D9B641FB0977}"/>
    <dgm:cxn modelId="{7EE0BABB-C359-CB47-A747-D197464214C2}" type="presOf" srcId="{0AAD3EE5-B0AD-4272-9B01-C9C718A5AC5C}" destId="{0E8A01F0-406E-374F-8955-7F403821DC17}" srcOrd="0" destOrd="0" presId="urn:microsoft.com/office/officeart/2008/layout/LinedList"/>
    <dgm:cxn modelId="{3CF441BD-63FA-41D9-AE84-C5FBE53525C0}" srcId="{0AAD3EE5-B0AD-4272-9B01-C9C718A5AC5C}" destId="{CF378C1F-CAAD-49E4-9F49-04AB873342FE}" srcOrd="2" destOrd="0" parTransId="{C088D1DD-CD3B-4667-9934-F9531F877235}" sibTransId="{BA6E0D15-1FE3-44B5-83D9-D8657B18C86D}"/>
    <dgm:cxn modelId="{2E4471CE-0B93-41C3-8744-4C78EAE219C2}" srcId="{0AAD3EE5-B0AD-4272-9B01-C9C718A5AC5C}" destId="{CF5E0529-9709-4088-9CDB-64BEEB18DF06}" srcOrd="13" destOrd="0" parTransId="{7AF9F65F-BFF4-405A-AF9B-1C644A62F9FD}" sibTransId="{B674286C-F914-4AFC-A859-DAD7DA59D664}"/>
    <dgm:cxn modelId="{FBBF87D4-8E76-5942-89A5-C69781D9A613}" type="presOf" srcId="{CF5E0529-9709-4088-9CDB-64BEEB18DF06}" destId="{1517BCC2-B077-974B-8AAB-7ECB9BCD13EF}" srcOrd="0" destOrd="0" presId="urn:microsoft.com/office/officeart/2008/layout/LinedList"/>
    <dgm:cxn modelId="{73C2CBD6-FA22-A54F-8BDD-2AA33994F9A1}" type="presOf" srcId="{D74F0E30-BD32-4F02-B296-B194490DA501}" destId="{ED5F079A-8D43-0D4E-9D7C-1A0822B18299}" srcOrd="0" destOrd="0" presId="urn:microsoft.com/office/officeart/2008/layout/LinedList"/>
    <dgm:cxn modelId="{925201D7-37A9-462B-95C4-A2AE2BC33616}" srcId="{0AAD3EE5-B0AD-4272-9B01-C9C718A5AC5C}" destId="{B571C9DF-5F4A-4DF9-8D84-993FFA9F17C7}" srcOrd="11" destOrd="0" parTransId="{F6A9D4CC-28A3-4DEA-81D3-E61D1F1A34B3}" sibTransId="{32A18726-C805-47B8-970F-8654C1108EFA}"/>
    <dgm:cxn modelId="{28FBEDDC-3A99-47A3-A3AC-727E6E223483}" srcId="{0AAD3EE5-B0AD-4272-9B01-C9C718A5AC5C}" destId="{4481A155-E06E-4A4E-BD50-EA4DC7616371}" srcOrd="3" destOrd="0" parTransId="{ADAE2F90-6F08-4ACE-971E-C3696430E5B3}" sibTransId="{D713EA7B-58F2-48C4-B613-8FB223C2D7D1}"/>
    <dgm:cxn modelId="{682E06EA-7B5D-4C29-996F-EE9FB97C0922}" srcId="{0AAD3EE5-B0AD-4272-9B01-C9C718A5AC5C}" destId="{F33514AC-CA42-4CEB-8D07-9F8E034C7292}" srcOrd="4" destOrd="0" parTransId="{ECFA567B-F39A-4B5A-B9F2-2CB203331DE2}" sibTransId="{B02644D4-0B96-4FAB-A39F-5C9A6E6F5180}"/>
    <dgm:cxn modelId="{0F70CEED-E2F0-784D-9AD5-CCEACD4E0241}" type="presOf" srcId="{23AE83C5-EEBE-48B7-9C5B-7C9BBFA71A98}" destId="{AB7E42CD-E8EB-A74C-A1A1-2B6E0EE8FAF7}" srcOrd="0" destOrd="0" presId="urn:microsoft.com/office/officeart/2008/layout/LinedList"/>
    <dgm:cxn modelId="{6F4157F5-03E7-4263-8B56-ADF19E79519A}" srcId="{0AAD3EE5-B0AD-4272-9B01-C9C718A5AC5C}" destId="{AE81533A-1DF8-4630-A91A-0B9B78AABA76}" srcOrd="9" destOrd="0" parTransId="{E7B26F2E-1563-4922-A15A-5E7BEF4AF44A}" sibTransId="{4FE4F0E7-2F6F-4A8E-B257-B8EF29516125}"/>
    <dgm:cxn modelId="{A486AA4D-AC66-584A-832C-08134B16661E}" type="presParOf" srcId="{0E8A01F0-406E-374F-8955-7F403821DC17}" destId="{B838EAB9-1C7B-1643-A955-A4C6CD18F503}" srcOrd="0" destOrd="0" presId="urn:microsoft.com/office/officeart/2008/layout/LinedList"/>
    <dgm:cxn modelId="{0F52B570-A4FC-F24E-AD0D-C7DD21AB4398}" type="presParOf" srcId="{0E8A01F0-406E-374F-8955-7F403821DC17}" destId="{B644F1F1-EAF6-C345-81DD-A2EB945023F4}" srcOrd="1" destOrd="0" presId="urn:microsoft.com/office/officeart/2008/layout/LinedList"/>
    <dgm:cxn modelId="{D4EE55BB-525F-3D4C-BCD7-CAE82E999F4E}" type="presParOf" srcId="{B644F1F1-EAF6-C345-81DD-A2EB945023F4}" destId="{1D93B3FE-EBAA-9A47-B550-53334051ABA6}" srcOrd="0" destOrd="0" presId="urn:microsoft.com/office/officeart/2008/layout/LinedList"/>
    <dgm:cxn modelId="{8F01ABFE-EB21-AE48-AF16-F8A94726D648}" type="presParOf" srcId="{B644F1F1-EAF6-C345-81DD-A2EB945023F4}" destId="{CE23F28C-0E0A-D648-BAF9-85C506CC5B87}" srcOrd="1" destOrd="0" presId="urn:microsoft.com/office/officeart/2008/layout/LinedList"/>
    <dgm:cxn modelId="{ABC95AB4-FB0B-B949-B7DE-A98900DFA305}" type="presParOf" srcId="{0E8A01F0-406E-374F-8955-7F403821DC17}" destId="{6C19E859-51E2-634C-9303-DA948CB3EB22}" srcOrd="2" destOrd="0" presId="urn:microsoft.com/office/officeart/2008/layout/LinedList"/>
    <dgm:cxn modelId="{BBD12B57-EF26-5145-8200-1C4D57E8B813}" type="presParOf" srcId="{0E8A01F0-406E-374F-8955-7F403821DC17}" destId="{20732DD2-FDE3-1A42-BB33-53849418DE6B}" srcOrd="3" destOrd="0" presId="urn:microsoft.com/office/officeart/2008/layout/LinedList"/>
    <dgm:cxn modelId="{E150E193-1DB8-0E44-A500-F6C7DBE07348}" type="presParOf" srcId="{20732DD2-FDE3-1A42-BB33-53849418DE6B}" destId="{3759E2CB-E9C2-994D-8317-A8ACCB355BB1}" srcOrd="0" destOrd="0" presId="urn:microsoft.com/office/officeart/2008/layout/LinedList"/>
    <dgm:cxn modelId="{C1907AC0-662A-424B-8EFE-B92D27F60AB4}" type="presParOf" srcId="{20732DD2-FDE3-1A42-BB33-53849418DE6B}" destId="{E23BAB65-DBE3-2B41-9025-E58ED9D704DA}" srcOrd="1" destOrd="0" presId="urn:microsoft.com/office/officeart/2008/layout/LinedList"/>
    <dgm:cxn modelId="{568C7A69-5A97-8642-94FD-145A4EE8BC1F}" type="presParOf" srcId="{0E8A01F0-406E-374F-8955-7F403821DC17}" destId="{C8460332-7BDF-1848-80C6-77C3F19F8B6E}" srcOrd="4" destOrd="0" presId="urn:microsoft.com/office/officeart/2008/layout/LinedList"/>
    <dgm:cxn modelId="{6C81FA8D-9BCF-4C40-BC88-BDCC60F75852}" type="presParOf" srcId="{0E8A01F0-406E-374F-8955-7F403821DC17}" destId="{EB5F6534-4909-384D-B322-04CDA5C3151C}" srcOrd="5" destOrd="0" presId="urn:microsoft.com/office/officeart/2008/layout/LinedList"/>
    <dgm:cxn modelId="{2C0EA6E2-3F2D-6D42-9CEA-593EF30860B4}" type="presParOf" srcId="{EB5F6534-4909-384D-B322-04CDA5C3151C}" destId="{A75E96F1-79F8-D64A-A0FB-ADC035E3251D}" srcOrd="0" destOrd="0" presId="urn:microsoft.com/office/officeart/2008/layout/LinedList"/>
    <dgm:cxn modelId="{9CA455FD-2F08-3E47-87A5-36E3D502721C}" type="presParOf" srcId="{EB5F6534-4909-384D-B322-04CDA5C3151C}" destId="{F4BF8562-88C1-FB45-ACBB-508FB763E2E9}" srcOrd="1" destOrd="0" presId="urn:microsoft.com/office/officeart/2008/layout/LinedList"/>
    <dgm:cxn modelId="{98F7EE61-8F94-3E4B-99D2-6332A1273A39}" type="presParOf" srcId="{0E8A01F0-406E-374F-8955-7F403821DC17}" destId="{D1514F84-C699-6A4A-B37C-67A99E44D735}" srcOrd="6" destOrd="0" presId="urn:microsoft.com/office/officeart/2008/layout/LinedList"/>
    <dgm:cxn modelId="{298CD7C7-C7EC-1645-84C6-D916DD56496C}" type="presParOf" srcId="{0E8A01F0-406E-374F-8955-7F403821DC17}" destId="{968BDFE1-375D-C14E-BEB9-105BA763149D}" srcOrd="7" destOrd="0" presId="urn:microsoft.com/office/officeart/2008/layout/LinedList"/>
    <dgm:cxn modelId="{B86AAB37-2E55-DC47-AF6A-B78BEB20F034}" type="presParOf" srcId="{968BDFE1-375D-C14E-BEB9-105BA763149D}" destId="{293C581E-FBD9-BB49-BE6C-74245BEF8D5B}" srcOrd="0" destOrd="0" presId="urn:microsoft.com/office/officeart/2008/layout/LinedList"/>
    <dgm:cxn modelId="{C7FE8B64-6C43-664D-A261-1A52ABCB6B8E}" type="presParOf" srcId="{968BDFE1-375D-C14E-BEB9-105BA763149D}" destId="{91016EAF-DD1F-B74E-849F-DC0889EC59E6}" srcOrd="1" destOrd="0" presId="urn:microsoft.com/office/officeart/2008/layout/LinedList"/>
    <dgm:cxn modelId="{520B5E4F-D3D9-D345-9C7B-1A99A12C99BB}" type="presParOf" srcId="{0E8A01F0-406E-374F-8955-7F403821DC17}" destId="{662B3C9F-7A55-CD4A-AB11-E54B9D6834C6}" srcOrd="8" destOrd="0" presId="urn:microsoft.com/office/officeart/2008/layout/LinedList"/>
    <dgm:cxn modelId="{0C502A8B-0F3E-DB4E-8CCA-0885CBED1BAD}" type="presParOf" srcId="{0E8A01F0-406E-374F-8955-7F403821DC17}" destId="{DA7CE817-7F1E-D244-B2C5-C785BB3D718A}" srcOrd="9" destOrd="0" presId="urn:microsoft.com/office/officeart/2008/layout/LinedList"/>
    <dgm:cxn modelId="{C4577F67-9FCE-144B-A700-F2F5167F77FD}" type="presParOf" srcId="{DA7CE817-7F1E-D244-B2C5-C785BB3D718A}" destId="{84CAB912-7CAB-D443-A571-3F4AEBA5E69E}" srcOrd="0" destOrd="0" presId="urn:microsoft.com/office/officeart/2008/layout/LinedList"/>
    <dgm:cxn modelId="{6475E1A4-96BD-A745-8496-083291750E89}" type="presParOf" srcId="{DA7CE817-7F1E-D244-B2C5-C785BB3D718A}" destId="{9F9C9131-143A-574B-8BFE-3DBD033009D9}" srcOrd="1" destOrd="0" presId="urn:microsoft.com/office/officeart/2008/layout/LinedList"/>
    <dgm:cxn modelId="{4ED28624-A14B-A141-8B40-3561BC2DA81D}" type="presParOf" srcId="{0E8A01F0-406E-374F-8955-7F403821DC17}" destId="{A0C85199-5BA7-3D45-A808-4500E02F145C}" srcOrd="10" destOrd="0" presId="urn:microsoft.com/office/officeart/2008/layout/LinedList"/>
    <dgm:cxn modelId="{5916B86E-2651-C347-B957-F7BB5DBA5362}" type="presParOf" srcId="{0E8A01F0-406E-374F-8955-7F403821DC17}" destId="{A1378AFB-3FD3-D648-A722-1E90481EA72D}" srcOrd="11" destOrd="0" presId="urn:microsoft.com/office/officeart/2008/layout/LinedList"/>
    <dgm:cxn modelId="{8C67B73C-0012-3645-B495-CD90B57A4ED1}" type="presParOf" srcId="{A1378AFB-3FD3-D648-A722-1E90481EA72D}" destId="{F7981E1A-18AB-174A-ACC4-4915FE775019}" srcOrd="0" destOrd="0" presId="urn:microsoft.com/office/officeart/2008/layout/LinedList"/>
    <dgm:cxn modelId="{297C2B2C-9DFC-784D-B03F-7D649A0319A3}" type="presParOf" srcId="{A1378AFB-3FD3-D648-A722-1E90481EA72D}" destId="{74D52336-A2D4-3145-80BC-FC05EE3E281B}" srcOrd="1" destOrd="0" presId="urn:microsoft.com/office/officeart/2008/layout/LinedList"/>
    <dgm:cxn modelId="{0D8F9CFA-D9C9-7C47-BD16-CEE3827CF891}" type="presParOf" srcId="{0E8A01F0-406E-374F-8955-7F403821DC17}" destId="{64628ED8-08D0-B241-8CF2-8E3D4F9DBF71}" srcOrd="12" destOrd="0" presId="urn:microsoft.com/office/officeart/2008/layout/LinedList"/>
    <dgm:cxn modelId="{9CB860BE-AFF4-6048-821E-5F12A05EBEC7}" type="presParOf" srcId="{0E8A01F0-406E-374F-8955-7F403821DC17}" destId="{EE77F883-6201-BE43-BF08-2FDF56BD07F6}" srcOrd="13" destOrd="0" presId="urn:microsoft.com/office/officeart/2008/layout/LinedList"/>
    <dgm:cxn modelId="{8EA289A0-0764-B142-871B-A0B02AFD038E}" type="presParOf" srcId="{EE77F883-6201-BE43-BF08-2FDF56BD07F6}" destId="{9D5EFBC3-0EDF-E245-9BD5-51A9F281277A}" srcOrd="0" destOrd="0" presId="urn:microsoft.com/office/officeart/2008/layout/LinedList"/>
    <dgm:cxn modelId="{BC6BE9E7-A842-6440-80AF-FFDB43723380}" type="presParOf" srcId="{EE77F883-6201-BE43-BF08-2FDF56BD07F6}" destId="{BB30B07E-BF85-8E40-8A15-72ACA85F81B9}" srcOrd="1" destOrd="0" presId="urn:microsoft.com/office/officeart/2008/layout/LinedList"/>
    <dgm:cxn modelId="{5A30D271-D10A-E04F-8A2F-BAD29BBFC974}" type="presParOf" srcId="{0E8A01F0-406E-374F-8955-7F403821DC17}" destId="{150E11E9-3B57-7E46-8EA2-8C08C34B05FB}" srcOrd="14" destOrd="0" presId="urn:microsoft.com/office/officeart/2008/layout/LinedList"/>
    <dgm:cxn modelId="{CF6BFC81-CF19-184B-B3D9-CB45E5EF3ABE}" type="presParOf" srcId="{0E8A01F0-406E-374F-8955-7F403821DC17}" destId="{2F181B0D-B4BD-CB47-BE71-F7B2DF1BDE1C}" srcOrd="15" destOrd="0" presId="urn:microsoft.com/office/officeart/2008/layout/LinedList"/>
    <dgm:cxn modelId="{A75675EE-46B3-BB4D-A4F5-4324F4536839}" type="presParOf" srcId="{2F181B0D-B4BD-CB47-BE71-F7B2DF1BDE1C}" destId="{AB7E42CD-E8EB-A74C-A1A1-2B6E0EE8FAF7}" srcOrd="0" destOrd="0" presId="urn:microsoft.com/office/officeart/2008/layout/LinedList"/>
    <dgm:cxn modelId="{B86E9978-9A79-CA48-8C12-91175C60ABBF}" type="presParOf" srcId="{2F181B0D-B4BD-CB47-BE71-F7B2DF1BDE1C}" destId="{D8AF8347-0C75-2A4C-9DF7-0843B7886C90}" srcOrd="1" destOrd="0" presId="urn:microsoft.com/office/officeart/2008/layout/LinedList"/>
    <dgm:cxn modelId="{B7EB1AE1-2989-7246-87FE-E56F60DD2EE3}" type="presParOf" srcId="{0E8A01F0-406E-374F-8955-7F403821DC17}" destId="{95D4EC32-A126-6342-AD15-5659EE505782}" srcOrd="16" destOrd="0" presId="urn:microsoft.com/office/officeart/2008/layout/LinedList"/>
    <dgm:cxn modelId="{1DA7E2ED-65EC-5D49-AEE5-9C4B6749BD2F}" type="presParOf" srcId="{0E8A01F0-406E-374F-8955-7F403821DC17}" destId="{77D0D22C-4290-BF4C-94D5-AAB9DEC4D1DA}" srcOrd="17" destOrd="0" presId="urn:microsoft.com/office/officeart/2008/layout/LinedList"/>
    <dgm:cxn modelId="{BD5D6DBF-7B8C-574C-8D98-72A9CAFDA662}" type="presParOf" srcId="{77D0D22C-4290-BF4C-94D5-AAB9DEC4D1DA}" destId="{6A0E78DA-16B2-3D48-AFCC-9BD92F974DD6}" srcOrd="0" destOrd="0" presId="urn:microsoft.com/office/officeart/2008/layout/LinedList"/>
    <dgm:cxn modelId="{984C0810-2F10-EE42-A410-B39B2012BE9B}" type="presParOf" srcId="{77D0D22C-4290-BF4C-94D5-AAB9DEC4D1DA}" destId="{B6707F57-FC1A-9C46-885C-FDBA8AC65719}" srcOrd="1" destOrd="0" presId="urn:microsoft.com/office/officeart/2008/layout/LinedList"/>
    <dgm:cxn modelId="{62750556-B1B9-3E43-BC71-2ACABCC6C225}" type="presParOf" srcId="{0E8A01F0-406E-374F-8955-7F403821DC17}" destId="{854397B5-1C42-A24D-877D-164C6D5E78CE}" srcOrd="18" destOrd="0" presId="urn:microsoft.com/office/officeart/2008/layout/LinedList"/>
    <dgm:cxn modelId="{7C2DD83C-86D8-7C48-848B-37BDDFAB187C}" type="presParOf" srcId="{0E8A01F0-406E-374F-8955-7F403821DC17}" destId="{9A53CC35-3EE1-3B4E-A33F-F2F23A24A706}" srcOrd="19" destOrd="0" presId="urn:microsoft.com/office/officeart/2008/layout/LinedList"/>
    <dgm:cxn modelId="{C0569622-6D15-ED48-AF03-08D52126835C}" type="presParOf" srcId="{9A53CC35-3EE1-3B4E-A33F-F2F23A24A706}" destId="{86AE98CF-7D71-F141-96C7-F26FC93961AE}" srcOrd="0" destOrd="0" presId="urn:microsoft.com/office/officeart/2008/layout/LinedList"/>
    <dgm:cxn modelId="{582FCD1F-CA6C-864E-A56C-89B9FCD86A5B}" type="presParOf" srcId="{9A53CC35-3EE1-3B4E-A33F-F2F23A24A706}" destId="{C407938E-AD98-8841-A655-AE0A47CC895B}" srcOrd="1" destOrd="0" presId="urn:microsoft.com/office/officeart/2008/layout/LinedList"/>
    <dgm:cxn modelId="{B795BB13-367C-5846-9620-B56827D4949A}" type="presParOf" srcId="{0E8A01F0-406E-374F-8955-7F403821DC17}" destId="{A1476E19-AF2A-1D49-A26E-D74E0268C380}" srcOrd="20" destOrd="0" presId="urn:microsoft.com/office/officeart/2008/layout/LinedList"/>
    <dgm:cxn modelId="{8E662A60-9DB1-A540-BD14-71E846667DC3}" type="presParOf" srcId="{0E8A01F0-406E-374F-8955-7F403821DC17}" destId="{3C687FA5-7983-9246-AB08-E4DD47FE80E2}" srcOrd="21" destOrd="0" presId="urn:microsoft.com/office/officeart/2008/layout/LinedList"/>
    <dgm:cxn modelId="{62C50FBC-9562-744E-A0E7-6C5C481D46F1}" type="presParOf" srcId="{3C687FA5-7983-9246-AB08-E4DD47FE80E2}" destId="{ED5F079A-8D43-0D4E-9D7C-1A0822B18299}" srcOrd="0" destOrd="0" presId="urn:microsoft.com/office/officeart/2008/layout/LinedList"/>
    <dgm:cxn modelId="{EA66759E-D123-B540-BA80-FEC13693D51F}" type="presParOf" srcId="{3C687FA5-7983-9246-AB08-E4DD47FE80E2}" destId="{310CC4BB-3F49-8D43-A258-6179A6486F63}" srcOrd="1" destOrd="0" presId="urn:microsoft.com/office/officeart/2008/layout/LinedList"/>
    <dgm:cxn modelId="{A9C7E82E-9EEB-4A42-935C-23FA3EFFA0AF}" type="presParOf" srcId="{0E8A01F0-406E-374F-8955-7F403821DC17}" destId="{4B0EDAA8-E878-B64E-A5B8-302CAD5423D7}" srcOrd="22" destOrd="0" presId="urn:microsoft.com/office/officeart/2008/layout/LinedList"/>
    <dgm:cxn modelId="{7864433F-328C-644F-ADD1-E433868442D3}" type="presParOf" srcId="{0E8A01F0-406E-374F-8955-7F403821DC17}" destId="{842F0033-D385-1240-9BA9-6C9D243773C7}" srcOrd="23" destOrd="0" presId="urn:microsoft.com/office/officeart/2008/layout/LinedList"/>
    <dgm:cxn modelId="{6C21AC8C-A646-1C42-9A59-B9610CC05DA8}" type="presParOf" srcId="{842F0033-D385-1240-9BA9-6C9D243773C7}" destId="{A4883F2F-45C7-1F49-8DB4-1CB3C2A98C41}" srcOrd="0" destOrd="0" presId="urn:microsoft.com/office/officeart/2008/layout/LinedList"/>
    <dgm:cxn modelId="{A4CA122A-4392-D945-8DC3-F3B98F75EBA2}" type="presParOf" srcId="{842F0033-D385-1240-9BA9-6C9D243773C7}" destId="{DA8141E1-D3AF-574E-A207-F7C218372FFE}" srcOrd="1" destOrd="0" presId="urn:microsoft.com/office/officeart/2008/layout/LinedList"/>
    <dgm:cxn modelId="{F8A003D9-FD4E-B741-980A-75FA1F35D7C8}" type="presParOf" srcId="{0E8A01F0-406E-374F-8955-7F403821DC17}" destId="{EC85EE8A-785A-2448-9B14-7C1EAE31DED3}" srcOrd="24" destOrd="0" presId="urn:microsoft.com/office/officeart/2008/layout/LinedList"/>
    <dgm:cxn modelId="{28385883-2340-A145-A687-EC4D22A7BE8A}" type="presParOf" srcId="{0E8A01F0-406E-374F-8955-7F403821DC17}" destId="{9E19699C-8C04-854A-A878-FE5E4273084B}" srcOrd="25" destOrd="0" presId="urn:microsoft.com/office/officeart/2008/layout/LinedList"/>
    <dgm:cxn modelId="{0F4CB2E7-4FE0-7A4C-8A1E-669E5A524FBA}" type="presParOf" srcId="{9E19699C-8C04-854A-A878-FE5E4273084B}" destId="{9C310846-1281-8244-A175-E2424DC61975}" srcOrd="0" destOrd="0" presId="urn:microsoft.com/office/officeart/2008/layout/LinedList"/>
    <dgm:cxn modelId="{C3D06C41-D6FB-614F-B837-9E1A52AE01FB}" type="presParOf" srcId="{9E19699C-8C04-854A-A878-FE5E4273084B}" destId="{F84DAA35-0674-324B-8496-9F92A598248B}" srcOrd="1" destOrd="0" presId="urn:microsoft.com/office/officeart/2008/layout/LinedList"/>
    <dgm:cxn modelId="{4FE59D8D-2260-804F-82C3-29D18581B22C}" type="presParOf" srcId="{0E8A01F0-406E-374F-8955-7F403821DC17}" destId="{7A8AFA1C-9F56-5442-8346-C2707218DC39}" srcOrd="26" destOrd="0" presId="urn:microsoft.com/office/officeart/2008/layout/LinedList"/>
    <dgm:cxn modelId="{33AEEA5B-1D42-1245-959E-ABAA72218229}" type="presParOf" srcId="{0E8A01F0-406E-374F-8955-7F403821DC17}" destId="{70199417-1291-4742-9418-76D68E283800}" srcOrd="27" destOrd="0" presId="urn:microsoft.com/office/officeart/2008/layout/LinedList"/>
    <dgm:cxn modelId="{E2B62FC2-C546-8747-B8B2-120EC622192F}" type="presParOf" srcId="{70199417-1291-4742-9418-76D68E283800}" destId="{1517BCC2-B077-974B-8AAB-7ECB9BCD13EF}" srcOrd="0" destOrd="0" presId="urn:microsoft.com/office/officeart/2008/layout/LinedList"/>
    <dgm:cxn modelId="{0F03EA6F-53BD-0149-B9DA-BBFE23900DBB}" type="presParOf" srcId="{70199417-1291-4742-9418-76D68E283800}" destId="{7358A14E-BC7E-2A48-82F2-397FB2D3F1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02AA3D-2FA0-4CC9-BAF6-554747700D6A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7BED051-47F2-47FF-A3F7-D88BF0DB99D8}">
      <dgm:prSet/>
      <dgm:spPr/>
      <dgm:t>
        <a:bodyPr/>
        <a:lstStyle/>
        <a:p>
          <a:r>
            <a:rPr lang="en-US" dirty="0">
              <a:latin typeface="Aptos Display" panose="02110004020202020204"/>
            </a:rPr>
            <a:t>Targeted</a:t>
          </a:r>
          <a:r>
            <a:rPr lang="en-US" dirty="0"/>
            <a:t> population</a:t>
          </a:r>
        </a:p>
      </dgm:t>
    </dgm:pt>
    <dgm:pt modelId="{7C081FE8-050F-4592-8189-A747A590688F}" type="parTrans" cxnId="{B7A7C848-502B-40E2-9304-D966EAD74DD9}">
      <dgm:prSet/>
      <dgm:spPr/>
      <dgm:t>
        <a:bodyPr/>
        <a:lstStyle/>
        <a:p>
          <a:endParaRPr lang="en-US"/>
        </a:p>
      </dgm:t>
    </dgm:pt>
    <dgm:pt modelId="{A19C5747-E6FB-4442-B18D-989A122DD8E0}" type="sibTrans" cxnId="{B7A7C848-502B-40E2-9304-D966EAD74DD9}">
      <dgm:prSet/>
      <dgm:spPr/>
      <dgm:t>
        <a:bodyPr/>
        <a:lstStyle/>
        <a:p>
          <a:endParaRPr lang="en-US"/>
        </a:p>
      </dgm:t>
    </dgm:pt>
    <dgm:pt modelId="{C47A995C-3BE3-4154-B23C-25E8B3963D90}">
      <dgm:prSet/>
      <dgm:spPr/>
      <dgm:t>
        <a:bodyPr/>
        <a:lstStyle/>
        <a:p>
          <a:r>
            <a:rPr lang="en-US" dirty="0">
              <a:latin typeface="Aptos Display" panose="02110004020202020204"/>
            </a:rPr>
            <a:t>55</a:t>
          </a:r>
          <a:r>
            <a:rPr lang="en-US" dirty="0"/>
            <a:t> - 75yr</a:t>
          </a:r>
        </a:p>
      </dgm:t>
    </dgm:pt>
    <dgm:pt modelId="{26833D7B-227B-4B27-BDA6-DF6550B08474}" type="parTrans" cxnId="{D66787CD-D39A-4435-9676-031D2F392823}">
      <dgm:prSet/>
      <dgm:spPr/>
      <dgm:t>
        <a:bodyPr/>
        <a:lstStyle/>
        <a:p>
          <a:endParaRPr lang="en-US"/>
        </a:p>
      </dgm:t>
    </dgm:pt>
    <dgm:pt modelId="{21CE1D38-5FB6-467B-B0C5-80A2B5B7FC63}" type="sibTrans" cxnId="{D66787CD-D39A-4435-9676-031D2F392823}">
      <dgm:prSet/>
      <dgm:spPr/>
      <dgm:t>
        <a:bodyPr/>
        <a:lstStyle/>
        <a:p>
          <a:endParaRPr lang="en-US"/>
        </a:p>
      </dgm:t>
    </dgm:pt>
    <dgm:pt modelId="{63B1D16C-3112-423B-BD25-4546AFD49883}">
      <dgm:prSet/>
      <dgm:spPr/>
      <dgm:t>
        <a:bodyPr/>
        <a:lstStyle/>
        <a:p>
          <a:r>
            <a:rPr lang="en-US" dirty="0"/>
            <a:t>Smoking history</a:t>
          </a:r>
        </a:p>
      </dgm:t>
    </dgm:pt>
    <dgm:pt modelId="{ACD14B05-2F13-41E6-8998-6602CEAE1A26}" type="parTrans" cxnId="{1A4D433C-5C6A-4DE0-8091-F6C48D1842D7}">
      <dgm:prSet/>
      <dgm:spPr/>
      <dgm:t>
        <a:bodyPr/>
        <a:lstStyle/>
        <a:p>
          <a:endParaRPr lang="en-US"/>
        </a:p>
      </dgm:t>
    </dgm:pt>
    <dgm:pt modelId="{D99F8A56-A3C4-42C9-81E9-91D472284546}" type="sibTrans" cxnId="{1A4D433C-5C6A-4DE0-8091-F6C48D1842D7}">
      <dgm:prSet/>
      <dgm:spPr/>
      <dgm:t>
        <a:bodyPr/>
        <a:lstStyle/>
        <a:p>
          <a:endParaRPr lang="en-US"/>
        </a:p>
      </dgm:t>
    </dgm:pt>
    <dgm:pt modelId="{0F84BF44-D2B7-4AFF-8F42-D25A32EA8CA0}">
      <dgm:prSet/>
      <dgm:spPr/>
      <dgm:t>
        <a:bodyPr/>
        <a:lstStyle/>
        <a:p>
          <a:r>
            <a:rPr lang="en-US" dirty="0"/>
            <a:t>Calculated high risk</a:t>
          </a:r>
        </a:p>
      </dgm:t>
    </dgm:pt>
    <dgm:pt modelId="{C15FE5AF-6EEC-4D08-B5C7-94FA2E4F8206}" type="parTrans" cxnId="{BBDDF7C6-7989-4C48-888A-982E2625061C}">
      <dgm:prSet/>
      <dgm:spPr/>
      <dgm:t>
        <a:bodyPr/>
        <a:lstStyle/>
        <a:p>
          <a:endParaRPr lang="en-US"/>
        </a:p>
      </dgm:t>
    </dgm:pt>
    <dgm:pt modelId="{660C7D5F-0DA6-46D0-995A-78E595EE0FF9}" type="sibTrans" cxnId="{BBDDF7C6-7989-4C48-888A-982E2625061C}">
      <dgm:prSet/>
      <dgm:spPr/>
      <dgm:t>
        <a:bodyPr/>
        <a:lstStyle/>
        <a:p>
          <a:endParaRPr lang="en-US"/>
        </a:p>
      </dgm:t>
    </dgm:pt>
    <dgm:pt modelId="{C63E4EEB-76B0-4E6B-88FF-E9956B782A1A}">
      <dgm:prSet/>
      <dgm:spPr/>
      <dgm:t>
        <a:bodyPr/>
        <a:lstStyle/>
        <a:p>
          <a:r>
            <a:rPr lang="en-US" dirty="0"/>
            <a:t>CT thorax</a:t>
          </a:r>
        </a:p>
      </dgm:t>
    </dgm:pt>
    <dgm:pt modelId="{A6DE265E-6107-4B90-B4DC-2DD74F2E97C8}" type="parTrans" cxnId="{93145B25-10E1-49B9-B4F3-DC57AFEF171B}">
      <dgm:prSet/>
      <dgm:spPr/>
      <dgm:t>
        <a:bodyPr/>
        <a:lstStyle/>
        <a:p>
          <a:endParaRPr lang="en-US"/>
        </a:p>
      </dgm:t>
    </dgm:pt>
    <dgm:pt modelId="{3910238F-2A8F-4DBD-9C12-3FB942446F9B}" type="sibTrans" cxnId="{93145B25-10E1-49B9-B4F3-DC57AFEF171B}">
      <dgm:prSet/>
      <dgm:spPr/>
      <dgm:t>
        <a:bodyPr/>
        <a:lstStyle/>
        <a:p>
          <a:endParaRPr lang="en-US"/>
        </a:p>
      </dgm:t>
    </dgm:pt>
    <dgm:pt modelId="{8B8C36C1-38B8-4D38-B684-675BBB8F2135}">
      <dgm:prSet/>
      <dgm:spPr/>
      <dgm:t>
        <a:bodyPr/>
        <a:lstStyle/>
        <a:p>
          <a:r>
            <a:rPr lang="en-US" dirty="0"/>
            <a:t>Incidental findings</a:t>
          </a:r>
        </a:p>
      </dgm:t>
    </dgm:pt>
    <dgm:pt modelId="{906CE59C-A817-4C59-AC5D-C02A66CE5B29}" type="parTrans" cxnId="{EC63EB8A-2744-4F20-B86D-EAC0518F55FC}">
      <dgm:prSet/>
      <dgm:spPr/>
      <dgm:t>
        <a:bodyPr/>
        <a:lstStyle/>
        <a:p>
          <a:endParaRPr lang="en-US"/>
        </a:p>
      </dgm:t>
    </dgm:pt>
    <dgm:pt modelId="{38BB245B-2486-4B24-96C8-E7E2BEFAC49D}" type="sibTrans" cxnId="{EC63EB8A-2744-4F20-B86D-EAC0518F55FC}">
      <dgm:prSet/>
      <dgm:spPr/>
      <dgm:t>
        <a:bodyPr/>
        <a:lstStyle/>
        <a:p>
          <a:endParaRPr lang="en-US"/>
        </a:p>
      </dgm:t>
    </dgm:pt>
    <dgm:pt modelId="{2B7EDF31-4C7E-4AB2-AE61-08CCB96CDADF}">
      <dgm:prSet/>
      <dgm:spPr/>
      <dgm:t>
        <a:bodyPr/>
        <a:lstStyle/>
        <a:p>
          <a:r>
            <a:rPr lang="en-US" dirty="0"/>
            <a:t>SRM</a:t>
          </a:r>
        </a:p>
      </dgm:t>
    </dgm:pt>
    <dgm:pt modelId="{F7C13C10-5C31-49FD-B8D3-707E69AAB958}" type="parTrans" cxnId="{F7E1B342-A15F-4491-8BE9-D9397C2EF423}">
      <dgm:prSet/>
      <dgm:spPr/>
      <dgm:t>
        <a:bodyPr/>
        <a:lstStyle/>
        <a:p>
          <a:endParaRPr lang="en-US"/>
        </a:p>
      </dgm:t>
    </dgm:pt>
    <dgm:pt modelId="{2270C916-0E8E-4560-B333-8CDC00F6377E}" type="sibTrans" cxnId="{F7E1B342-A15F-4491-8BE9-D9397C2EF423}">
      <dgm:prSet/>
      <dgm:spPr/>
      <dgm:t>
        <a:bodyPr/>
        <a:lstStyle/>
        <a:p>
          <a:endParaRPr lang="en-US"/>
        </a:p>
      </dgm:t>
    </dgm:pt>
    <dgm:pt modelId="{9A38C64F-B3D7-4DB8-B765-D6B05C7E941D}">
      <dgm:prSet/>
      <dgm:spPr/>
      <dgm:t>
        <a:bodyPr/>
        <a:lstStyle/>
        <a:p>
          <a:r>
            <a:rPr lang="en-US" dirty="0"/>
            <a:t>Referral back to </a:t>
          </a:r>
          <a:r>
            <a:rPr lang="en-US" dirty="0">
              <a:latin typeface="Aptos Display" panose="02110004020202020204"/>
            </a:rPr>
            <a:t>program</a:t>
          </a:r>
          <a:endParaRPr lang="en-US" dirty="0"/>
        </a:p>
      </dgm:t>
    </dgm:pt>
    <dgm:pt modelId="{9D4820D7-8F51-488E-9C5D-4787EEB941FC}" type="parTrans" cxnId="{E9DFAB7C-0A63-4F0E-9803-F0B4E6AB2B58}">
      <dgm:prSet/>
      <dgm:spPr/>
      <dgm:t>
        <a:bodyPr/>
        <a:lstStyle/>
        <a:p>
          <a:endParaRPr lang="en-US"/>
        </a:p>
      </dgm:t>
    </dgm:pt>
    <dgm:pt modelId="{A2079526-F75D-4F51-9A85-2619F457809F}" type="sibTrans" cxnId="{E9DFAB7C-0A63-4F0E-9803-F0B4E6AB2B58}">
      <dgm:prSet/>
      <dgm:spPr/>
      <dgm:t>
        <a:bodyPr/>
        <a:lstStyle/>
        <a:p>
          <a:endParaRPr lang="en-US"/>
        </a:p>
      </dgm:t>
    </dgm:pt>
    <dgm:pt modelId="{E000DF43-86BF-4EFE-B235-4A145E39C697}">
      <dgm:prSet/>
      <dgm:spPr/>
      <dgm:t>
        <a:bodyPr/>
        <a:lstStyle/>
        <a:p>
          <a:r>
            <a:rPr lang="en-US" dirty="0"/>
            <a:t>Referral to </a:t>
          </a:r>
          <a:r>
            <a:rPr lang="en-US" dirty="0">
              <a:latin typeface="Aptos Display" panose="02110004020202020204"/>
            </a:rPr>
            <a:t>specialties</a:t>
          </a:r>
          <a:endParaRPr lang="en-US" dirty="0"/>
        </a:p>
      </dgm:t>
    </dgm:pt>
    <dgm:pt modelId="{9FB0EB72-1462-455D-95FB-FDF566A0B6A2}" type="parTrans" cxnId="{491B1E74-6B6D-4E08-B6F1-C0E3DFF70AB7}">
      <dgm:prSet/>
      <dgm:spPr/>
      <dgm:t>
        <a:bodyPr/>
        <a:lstStyle/>
        <a:p>
          <a:endParaRPr lang="en-US"/>
        </a:p>
      </dgm:t>
    </dgm:pt>
    <dgm:pt modelId="{2B7C8F13-0CEC-46BD-B574-25482423D2AA}" type="sibTrans" cxnId="{491B1E74-6B6D-4E08-B6F1-C0E3DFF70AB7}">
      <dgm:prSet/>
      <dgm:spPr/>
      <dgm:t>
        <a:bodyPr/>
        <a:lstStyle/>
        <a:p>
          <a:endParaRPr lang="en-US"/>
        </a:p>
      </dgm:t>
    </dgm:pt>
    <dgm:pt modelId="{127DA8B9-4E97-EE4C-B1A4-FACAD5AA4994}">
      <dgm:prSet/>
      <dgm:spPr/>
      <dgm:t>
        <a:bodyPr/>
        <a:lstStyle/>
        <a:p>
          <a:pPr rtl="0"/>
          <a:r>
            <a:rPr lang="en-US" dirty="0"/>
            <a:t>2-year cycle</a:t>
          </a:r>
        </a:p>
      </dgm:t>
    </dgm:pt>
    <dgm:pt modelId="{FB1F6015-F8C2-5748-A561-E22E69113365}" type="parTrans" cxnId="{5E8CE188-E4B1-F845-8200-C4B3D1587F45}">
      <dgm:prSet/>
      <dgm:spPr/>
      <dgm:t>
        <a:bodyPr/>
        <a:lstStyle/>
        <a:p>
          <a:endParaRPr lang="en-GB"/>
        </a:p>
      </dgm:t>
    </dgm:pt>
    <dgm:pt modelId="{69C90BCF-926F-F948-9716-00D1F4775E6C}" type="sibTrans" cxnId="{5E8CE188-E4B1-F845-8200-C4B3D1587F45}">
      <dgm:prSet/>
      <dgm:spPr/>
      <dgm:t>
        <a:bodyPr/>
        <a:lstStyle/>
        <a:p>
          <a:endParaRPr lang="en-GB"/>
        </a:p>
      </dgm:t>
    </dgm:pt>
    <dgm:pt modelId="{B3D4CC44-CCA9-E445-B2D0-057A9E94C082}">
      <dgm:prSet/>
      <dgm:spPr/>
      <dgm:t>
        <a:bodyPr/>
        <a:lstStyle/>
        <a:p>
          <a:r>
            <a:rPr lang="en-US" dirty="0"/>
            <a:t>Low dose</a:t>
          </a:r>
        </a:p>
      </dgm:t>
    </dgm:pt>
    <dgm:pt modelId="{CDCD8B95-91A0-8B4E-BA0E-BE36650B2488}" type="parTrans" cxnId="{A9FF52F5-86E6-D947-8AEA-8B6D9A327A5E}">
      <dgm:prSet/>
      <dgm:spPr/>
      <dgm:t>
        <a:bodyPr/>
        <a:lstStyle/>
        <a:p>
          <a:endParaRPr lang="en-GB"/>
        </a:p>
      </dgm:t>
    </dgm:pt>
    <dgm:pt modelId="{440E337E-BE4B-3F4C-A202-B06271665FBF}" type="sibTrans" cxnId="{A9FF52F5-86E6-D947-8AEA-8B6D9A327A5E}">
      <dgm:prSet/>
      <dgm:spPr/>
      <dgm:t>
        <a:bodyPr/>
        <a:lstStyle/>
        <a:p>
          <a:endParaRPr lang="en-GB"/>
        </a:p>
      </dgm:t>
    </dgm:pt>
    <dgm:pt modelId="{D0E58046-74E5-1F4D-98DD-0CE229F21E15}">
      <dgm:prSet/>
      <dgm:spPr/>
      <dgm:t>
        <a:bodyPr/>
        <a:lstStyle/>
        <a:p>
          <a:r>
            <a:rPr lang="en-US" dirty="0"/>
            <a:t>Unenhanced</a:t>
          </a:r>
        </a:p>
      </dgm:t>
    </dgm:pt>
    <dgm:pt modelId="{2DED7056-829D-414B-A280-23189F10C052}" type="parTrans" cxnId="{DDED523B-1BEA-CC47-BF39-E910CE26EBCE}">
      <dgm:prSet/>
      <dgm:spPr/>
      <dgm:t>
        <a:bodyPr/>
        <a:lstStyle/>
        <a:p>
          <a:endParaRPr lang="en-GB"/>
        </a:p>
      </dgm:t>
    </dgm:pt>
    <dgm:pt modelId="{376510B2-8C1C-0243-BC41-5ECE383BEC2D}" type="sibTrans" cxnId="{DDED523B-1BEA-CC47-BF39-E910CE26EBCE}">
      <dgm:prSet/>
      <dgm:spPr/>
      <dgm:t>
        <a:bodyPr/>
        <a:lstStyle/>
        <a:p>
          <a:endParaRPr lang="en-GB"/>
        </a:p>
      </dgm:t>
    </dgm:pt>
    <dgm:pt modelId="{D4D18F9C-3C45-304C-881C-5DF50BB35D24}">
      <dgm:prSet/>
      <dgm:spPr/>
      <dgm:t>
        <a:bodyPr/>
        <a:lstStyle/>
        <a:p>
          <a:r>
            <a:rPr lang="en-US" dirty="0"/>
            <a:t>Fri 1400</a:t>
          </a:r>
        </a:p>
      </dgm:t>
    </dgm:pt>
    <dgm:pt modelId="{98C6D49A-360C-5748-935D-0EF18B2EFA6F}" type="parTrans" cxnId="{3F3547F0-AFD1-F048-9F09-79DBB46D0464}">
      <dgm:prSet/>
      <dgm:spPr/>
      <dgm:t>
        <a:bodyPr/>
        <a:lstStyle/>
        <a:p>
          <a:endParaRPr lang="en-GB"/>
        </a:p>
      </dgm:t>
    </dgm:pt>
    <dgm:pt modelId="{D1F7B0CB-39D7-F54B-AADF-EFB63DACD9D3}" type="sibTrans" cxnId="{3F3547F0-AFD1-F048-9F09-79DBB46D0464}">
      <dgm:prSet/>
      <dgm:spPr/>
      <dgm:t>
        <a:bodyPr/>
        <a:lstStyle/>
        <a:p>
          <a:endParaRPr lang="en-GB"/>
        </a:p>
      </dgm:t>
    </dgm:pt>
    <dgm:pt modelId="{CC05A7DB-D217-714F-8CB2-E21AB2CFCD89}" type="pres">
      <dgm:prSet presAssocID="{6E02AA3D-2FA0-4CC9-BAF6-554747700D6A}" presName="linear" presStyleCnt="0">
        <dgm:presLayoutVars>
          <dgm:dir/>
          <dgm:animLvl val="lvl"/>
          <dgm:resizeHandles val="exact"/>
        </dgm:presLayoutVars>
      </dgm:prSet>
      <dgm:spPr/>
    </dgm:pt>
    <dgm:pt modelId="{6DA647A7-8BFA-1B4E-9FA4-B03AFEDBF756}" type="pres">
      <dgm:prSet presAssocID="{17BED051-47F2-47FF-A3F7-D88BF0DB99D8}" presName="parentLin" presStyleCnt="0"/>
      <dgm:spPr/>
    </dgm:pt>
    <dgm:pt modelId="{BE31C985-4C69-7F42-A21F-A3D1049BAEC6}" type="pres">
      <dgm:prSet presAssocID="{17BED051-47F2-47FF-A3F7-D88BF0DB99D8}" presName="parentLeftMargin" presStyleLbl="node1" presStyleIdx="0" presStyleCnt="4"/>
      <dgm:spPr/>
    </dgm:pt>
    <dgm:pt modelId="{C7D45A93-D266-714B-9CD6-FF3ACF724A79}" type="pres">
      <dgm:prSet presAssocID="{17BED051-47F2-47FF-A3F7-D88BF0DB99D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5E1FB0-5AFF-DD4C-9268-B921180266A4}" type="pres">
      <dgm:prSet presAssocID="{17BED051-47F2-47FF-A3F7-D88BF0DB99D8}" presName="negativeSpace" presStyleCnt="0"/>
      <dgm:spPr/>
    </dgm:pt>
    <dgm:pt modelId="{499C39E8-07B0-5E48-A564-98E81D26DDB7}" type="pres">
      <dgm:prSet presAssocID="{17BED051-47F2-47FF-A3F7-D88BF0DB99D8}" presName="childText" presStyleLbl="conFgAcc1" presStyleIdx="0" presStyleCnt="4">
        <dgm:presLayoutVars>
          <dgm:bulletEnabled val="1"/>
        </dgm:presLayoutVars>
      </dgm:prSet>
      <dgm:spPr/>
    </dgm:pt>
    <dgm:pt modelId="{90F61F27-4878-DD4A-B97E-17140F4F9554}" type="pres">
      <dgm:prSet presAssocID="{A19C5747-E6FB-4442-B18D-989A122DD8E0}" presName="spaceBetweenRectangles" presStyleCnt="0"/>
      <dgm:spPr/>
    </dgm:pt>
    <dgm:pt modelId="{DC1128C9-F53E-6848-8C8A-77D05C65228A}" type="pres">
      <dgm:prSet presAssocID="{C63E4EEB-76B0-4E6B-88FF-E9956B782A1A}" presName="parentLin" presStyleCnt="0"/>
      <dgm:spPr/>
    </dgm:pt>
    <dgm:pt modelId="{7FD1D8EF-42F8-E047-AA91-0E2EBFBDDABF}" type="pres">
      <dgm:prSet presAssocID="{C63E4EEB-76B0-4E6B-88FF-E9956B782A1A}" presName="parentLeftMargin" presStyleLbl="node1" presStyleIdx="0" presStyleCnt="4"/>
      <dgm:spPr/>
    </dgm:pt>
    <dgm:pt modelId="{68B78740-64F2-CE41-A787-6A2C6C538B4A}" type="pres">
      <dgm:prSet presAssocID="{C63E4EEB-76B0-4E6B-88FF-E9956B782A1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0784204-4B6A-B740-BE55-7FBBAC48A575}" type="pres">
      <dgm:prSet presAssocID="{C63E4EEB-76B0-4E6B-88FF-E9956B782A1A}" presName="negativeSpace" presStyleCnt="0"/>
      <dgm:spPr/>
    </dgm:pt>
    <dgm:pt modelId="{248EC747-2A43-E348-BE26-5AD4E19CA4BE}" type="pres">
      <dgm:prSet presAssocID="{C63E4EEB-76B0-4E6B-88FF-E9956B782A1A}" presName="childText" presStyleLbl="conFgAcc1" presStyleIdx="1" presStyleCnt="4">
        <dgm:presLayoutVars>
          <dgm:bulletEnabled val="1"/>
        </dgm:presLayoutVars>
      </dgm:prSet>
      <dgm:spPr/>
    </dgm:pt>
    <dgm:pt modelId="{B6741C48-BF7E-4442-BD62-50B2060E191D}" type="pres">
      <dgm:prSet presAssocID="{3910238F-2A8F-4DBD-9C12-3FB942446F9B}" presName="spaceBetweenRectangles" presStyleCnt="0"/>
      <dgm:spPr/>
    </dgm:pt>
    <dgm:pt modelId="{679E53BD-F605-244C-BCAC-A3477F8874B7}" type="pres">
      <dgm:prSet presAssocID="{8B8C36C1-38B8-4D38-B684-675BBB8F2135}" presName="parentLin" presStyleCnt="0"/>
      <dgm:spPr/>
    </dgm:pt>
    <dgm:pt modelId="{244A879F-9E3D-9448-BBFB-E12A6CBFF678}" type="pres">
      <dgm:prSet presAssocID="{8B8C36C1-38B8-4D38-B684-675BBB8F2135}" presName="parentLeftMargin" presStyleLbl="node1" presStyleIdx="1" presStyleCnt="4"/>
      <dgm:spPr/>
    </dgm:pt>
    <dgm:pt modelId="{E1B2353E-017F-D347-8CD1-5926ACEC99BB}" type="pres">
      <dgm:prSet presAssocID="{8B8C36C1-38B8-4D38-B684-675BBB8F21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A0EDDAF-F91E-EE47-9FD8-D6E680696B21}" type="pres">
      <dgm:prSet presAssocID="{8B8C36C1-38B8-4D38-B684-675BBB8F2135}" presName="negativeSpace" presStyleCnt="0"/>
      <dgm:spPr/>
    </dgm:pt>
    <dgm:pt modelId="{F3CA13F1-8756-654D-B660-4AC60EF0BC5F}" type="pres">
      <dgm:prSet presAssocID="{8B8C36C1-38B8-4D38-B684-675BBB8F2135}" presName="childText" presStyleLbl="conFgAcc1" presStyleIdx="2" presStyleCnt="4">
        <dgm:presLayoutVars>
          <dgm:bulletEnabled val="1"/>
        </dgm:presLayoutVars>
      </dgm:prSet>
      <dgm:spPr/>
    </dgm:pt>
    <dgm:pt modelId="{AA315F94-0236-354D-96F7-A7FA8B01C2C7}" type="pres">
      <dgm:prSet presAssocID="{38BB245B-2486-4B24-96C8-E7E2BEFAC49D}" presName="spaceBetweenRectangles" presStyleCnt="0"/>
      <dgm:spPr/>
    </dgm:pt>
    <dgm:pt modelId="{5F527FDF-EB16-434E-8817-50741B6B06F3}" type="pres">
      <dgm:prSet presAssocID="{2B7EDF31-4C7E-4AB2-AE61-08CCB96CDADF}" presName="parentLin" presStyleCnt="0"/>
      <dgm:spPr/>
    </dgm:pt>
    <dgm:pt modelId="{BCD97187-6F0B-F649-9F69-4773CA314DA2}" type="pres">
      <dgm:prSet presAssocID="{2B7EDF31-4C7E-4AB2-AE61-08CCB96CDADF}" presName="parentLeftMargin" presStyleLbl="node1" presStyleIdx="2" presStyleCnt="4"/>
      <dgm:spPr/>
    </dgm:pt>
    <dgm:pt modelId="{96488C8D-37BA-514B-8CB5-51BFF800465B}" type="pres">
      <dgm:prSet presAssocID="{2B7EDF31-4C7E-4AB2-AE61-08CCB96CDAD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DB8BFAC-BA16-4144-B56A-220B4519EC6A}" type="pres">
      <dgm:prSet presAssocID="{2B7EDF31-4C7E-4AB2-AE61-08CCB96CDADF}" presName="negativeSpace" presStyleCnt="0"/>
      <dgm:spPr/>
    </dgm:pt>
    <dgm:pt modelId="{9602E264-E816-084F-9B81-400B6D297DEE}" type="pres">
      <dgm:prSet presAssocID="{2B7EDF31-4C7E-4AB2-AE61-08CCB96CDAD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27ACE09-B026-FD4F-903D-83D09B12FA45}" type="presOf" srcId="{C63E4EEB-76B0-4E6B-88FF-E9956B782A1A}" destId="{7FD1D8EF-42F8-E047-AA91-0E2EBFBDDABF}" srcOrd="0" destOrd="0" presId="urn:microsoft.com/office/officeart/2005/8/layout/list1"/>
    <dgm:cxn modelId="{62B9EC0D-0BA2-6F41-9B0E-6DB3E2BADAA8}" type="presOf" srcId="{8B8C36C1-38B8-4D38-B684-675BBB8F2135}" destId="{E1B2353E-017F-D347-8CD1-5926ACEC99BB}" srcOrd="1" destOrd="0" presId="urn:microsoft.com/office/officeart/2005/8/layout/list1"/>
    <dgm:cxn modelId="{1A9AD41A-A7FC-EA44-ABAB-F9E2A80A8570}" type="presOf" srcId="{17BED051-47F2-47FF-A3F7-D88BF0DB99D8}" destId="{BE31C985-4C69-7F42-A21F-A3D1049BAEC6}" srcOrd="0" destOrd="0" presId="urn:microsoft.com/office/officeart/2005/8/layout/list1"/>
    <dgm:cxn modelId="{0C37641C-581A-8140-841A-39D13EF92B72}" type="presOf" srcId="{2B7EDF31-4C7E-4AB2-AE61-08CCB96CDADF}" destId="{96488C8D-37BA-514B-8CB5-51BFF800465B}" srcOrd="1" destOrd="0" presId="urn:microsoft.com/office/officeart/2005/8/layout/list1"/>
    <dgm:cxn modelId="{DCBD4E21-F22C-F344-A4F8-BD3BE471E9BE}" type="presOf" srcId="{E000DF43-86BF-4EFE-B235-4A145E39C697}" destId="{9602E264-E816-084F-9B81-400B6D297DEE}" srcOrd="0" destOrd="2" presId="urn:microsoft.com/office/officeart/2005/8/layout/list1"/>
    <dgm:cxn modelId="{93145B25-10E1-49B9-B4F3-DC57AFEF171B}" srcId="{6E02AA3D-2FA0-4CC9-BAF6-554747700D6A}" destId="{C63E4EEB-76B0-4E6B-88FF-E9956B782A1A}" srcOrd="1" destOrd="0" parTransId="{A6DE265E-6107-4B90-B4DC-2DD74F2E97C8}" sibTransId="{3910238F-2A8F-4DBD-9C12-3FB942446F9B}"/>
    <dgm:cxn modelId="{DFCEC630-39DC-6843-A5AC-7382B0795FE1}" type="presOf" srcId="{D0E58046-74E5-1F4D-98DD-0CE229F21E15}" destId="{248EC747-2A43-E348-BE26-5AD4E19CA4BE}" srcOrd="0" destOrd="1" presId="urn:microsoft.com/office/officeart/2005/8/layout/list1"/>
    <dgm:cxn modelId="{DDED523B-1BEA-CC47-BF39-E910CE26EBCE}" srcId="{C63E4EEB-76B0-4E6B-88FF-E9956B782A1A}" destId="{D0E58046-74E5-1F4D-98DD-0CE229F21E15}" srcOrd="1" destOrd="0" parTransId="{2DED7056-829D-414B-A280-23189F10C052}" sibTransId="{376510B2-8C1C-0243-BC41-5ECE383BEC2D}"/>
    <dgm:cxn modelId="{1A4D433C-5C6A-4DE0-8091-F6C48D1842D7}" srcId="{17BED051-47F2-47FF-A3F7-D88BF0DB99D8}" destId="{63B1D16C-3112-423B-BD25-4546AFD49883}" srcOrd="1" destOrd="0" parTransId="{ACD14B05-2F13-41E6-8998-6602CEAE1A26}" sibTransId="{D99F8A56-A3C4-42C9-81E9-91D472284546}"/>
    <dgm:cxn modelId="{F7E1B342-A15F-4491-8BE9-D9397C2EF423}" srcId="{6E02AA3D-2FA0-4CC9-BAF6-554747700D6A}" destId="{2B7EDF31-4C7E-4AB2-AE61-08CCB96CDADF}" srcOrd="3" destOrd="0" parTransId="{F7C13C10-5C31-49FD-B8D3-707E69AAB958}" sibTransId="{2270C916-0E8E-4560-B333-8CDC00F6377E}"/>
    <dgm:cxn modelId="{22C12C67-975E-9042-8C1D-044375BB986F}" type="presOf" srcId="{127DA8B9-4E97-EE4C-B1A4-FACAD5AA4994}" destId="{499C39E8-07B0-5E48-A564-98E81D26DDB7}" srcOrd="0" destOrd="3" presId="urn:microsoft.com/office/officeart/2005/8/layout/list1"/>
    <dgm:cxn modelId="{B7A7C848-502B-40E2-9304-D966EAD74DD9}" srcId="{6E02AA3D-2FA0-4CC9-BAF6-554747700D6A}" destId="{17BED051-47F2-47FF-A3F7-D88BF0DB99D8}" srcOrd="0" destOrd="0" parTransId="{7C081FE8-050F-4592-8189-A747A590688F}" sibTransId="{A19C5747-E6FB-4442-B18D-989A122DD8E0}"/>
    <dgm:cxn modelId="{B8856451-2EB0-6946-A541-3494DBD2DFC4}" type="presOf" srcId="{C47A995C-3BE3-4154-B23C-25E8B3963D90}" destId="{499C39E8-07B0-5E48-A564-98E81D26DDB7}" srcOrd="0" destOrd="0" presId="urn:microsoft.com/office/officeart/2005/8/layout/list1"/>
    <dgm:cxn modelId="{B2478453-08BD-1C4D-B306-B9A8E917D521}" type="presOf" srcId="{63B1D16C-3112-423B-BD25-4546AFD49883}" destId="{499C39E8-07B0-5E48-A564-98E81D26DDB7}" srcOrd="0" destOrd="1" presId="urn:microsoft.com/office/officeart/2005/8/layout/list1"/>
    <dgm:cxn modelId="{491B1E74-6B6D-4E08-B6F1-C0E3DFF70AB7}" srcId="{2B7EDF31-4C7E-4AB2-AE61-08CCB96CDADF}" destId="{E000DF43-86BF-4EFE-B235-4A145E39C697}" srcOrd="2" destOrd="0" parTransId="{9FB0EB72-1462-455D-95FB-FDF566A0B6A2}" sibTransId="{2B7C8F13-0CEC-46BD-B574-25482423D2AA}"/>
    <dgm:cxn modelId="{D9CC9D79-BD7F-424E-A3CD-FA1DDDD1DAA3}" type="presOf" srcId="{17BED051-47F2-47FF-A3F7-D88BF0DB99D8}" destId="{C7D45A93-D266-714B-9CD6-FF3ACF724A79}" srcOrd="1" destOrd="0" presId="urn:microsoft.com/office/officeart/2005/8/layout/list1"/>
    <dgm:cxn modelId="{E9DFAB7C-0A63-4F0E-9803-F0B4E6AB2B58}" srcId="{2B7EDF31-4C7E-4AB2-AE61-08CCB96CDADF}" destId="{9A38C64F-B3D7-4DB8-B765-D6B05C7E941D}" srcOrd="1" destOrd="0" parTransId="{9D4820D7-8F51-488E-9C5D-4787EEB941FC}" sibTransId="{A2079526-F75D-4F51-9A85-2619F457809F}"/>
    <dgm:cxn modelId="{2CD69F7F-EAE8-0D45-8AE9-F61E1ECBD4DE}" type="presOf" srcId="{2B7EDF31-4C7E-4AB2-AE61-08CCB96CDADF}" destId="{BCD97187-6F0B-F649-9F69-4773CA314DA2}" srcOrd="0" destOrd="0" presId="urn:microsoft.com/office/officeart/2005/8/layout/list1"/>
    <dgm:cxn modelId="{5E8CE188-E4B1-F845-8200-C4B3D1587F45}" srcId="{17BED051-47F2-47FF-A3F7-D88BF0DB99D8}" destId="{127DA8B9-4E97-EE4C-B1A4-FACAD5AA4994}" srcOrd="3" destOrd="0" parTransId="{FB1F6015-F8C2-5748-A561-E22E69113365}" sibTransId="{69C90BCF-926F-F948-9716-00D1F4775E6C}"/>
    <dgm:cxn modelId="{EC63EB8A-2744-4F20-B86D-EAC0518F55FC}" srcId="{6E02AA3D-2FA0-4CC9-BAF6-554747700D6A}" destId="{8B8C36C1-38B8-4D38-B684-675BBB8F2135}" srcOrd="2" destOrd="0" parTransId="{906CE59C-A817-4C59-AC5D-C02A66CE5B29}" sibTransId="{38BB245B-2486-4B24-96C8-E7E2BEFAC49D}"/>
    <dgm:cxn modelId="{FC0A398F-A4D5-6E40-9250-CE6991E4EC30}" type="presOf" srcId="{8B8C36C1-38B8-4D38-B684-675BBB8F2135}" destId="{244A879F-9E3D-9448-BBFB-E12A6CBFF678}" srcOrd="0" destOrd="0" presId="urn:microsoft.com/office/officeart/2005/8/layout/list1"/>
    <dgm:cxn modelId="{5F62A08F-EF9A-C348-A67E-1B20304577D0}" type="presOf" srcId="{9A38C64F-B3D7-4DB8-B765-D6B05C7E941D}" destId="{9602E264-E816-084F-9B81-400B6D297DEE}" srcOrd="0" destOrd="1" presId="urn:microsoft.com/office/officeart/2005/8/layout/list1"/>
    <dgm:cxn modelId="{39991AA4-E401-2347-9AD6-0D78875D30D0}" type="presOf" srcId="{0F84BF44-D2B7-4AFF-8F42-D25A32EA8CA0}" destId="{499C39E8-07B0-5E48-A564-98E81D26DDB7}" srcOrd="0" destOrd="2" presId="urn:microsoft.com/office/officeart/2005/8/layout/list1"/>
    <dgm:cxn modelId="{BBDDF7C6-7989-4C48-888A-982E2625061C}" srcId="{17BED051-47F2-47FF-A3F7-D88BF0DB99D8}" destId="{0F84BF44-D2B7-4AFF-8F42-D25A32EA8CA0}" srcOrd="2" destOrd="0" parTransId="{C15FE5AF-6EEC-4D08-B5C7-94FA2E4F8206}" sibTransId="{660C7D5F-0DA6-46D0-995A-78E595EE0FF9}"/>
    <dgm:cxn modelId="{D66787CD-D39A-4435-9676-031D2F392823}" srcId="{17BED051-47F2-47FF-A3F7-D88BF0DB99D8}" destId="{C47A995C-3BE3-4154-B23C-25E8B3963D90}" srcOrd="0" destOrd="0" parTransId="{26833D7B-227B-4B27-BDA6-DF6550B08474}" sibTransId="{21CE1D38-5FB6-467B-B0C5-80A2B5B7FC63}"/>
    <dgm:cxn modelId="{40AFC4CF-BA9B-0440-A1C4-5308150151B6}" type="presOf" srcId="{6E02AA3D-2FA0-4CC9-BAF6-554747700D6A}" destId="{CC05A7DB-D217-714F-8CB2-E21AB2CFCD89}" srcOrd="0" destOrd="0" presId="urn:microsoft.com/office/officeart/2005/8/layout/list1"/>
    <dgm:cxn modelId="{7C1C67D5-F5CA-D141-8736-043EEB7ED714}" type="presOf" srcId="{B3D4CC44-CCA9-E445-B2D0-057A9E94C082}" destId="{248EC747-2A43-E348-BE26-5AD4E19CA4BE}" srcOrd="0" destOrd="0" presId="urn:microsoft.com/office/officeart/2005/8/layout/list1"/>
    <dgm:cxn modelId="{F924C5ED-D783-A144-A5D4-CCF440231DDD}" type="presOf" srcId="{D4D18F9C-3C45-304C-881C-5DF50BB35D24}" destId="{9602E264-E816-084F-9B81-400B6D297DEE}" srcOrd="0" destOrd="0" presId="urn:microsoft.com/office/officeart/2005/8/layout/list1"/>
    <dgm:cxn modelId="{D2F340EE-96BD-7E43-9DF4-1E91FE99C8B2}" type="presOf" srcId="{C63E4EEB-76B0-4E6B-88FF-E9956B782A1A}" destId="{68B78740-64F2-CE41-A787-6A2C6C538B4A}" srcOrd="1" destOrd="0" presId="urn:microsoft.com/office/officeart/2005/8/layout/list1"/>
    <dgm:cxn modelId="{3F3547F0-AFD1-F048-9F09-79DBB46D0464}" srcId="{2B7EDF31-4C7E-4AB2-AE61-08CCB96CDADF}" destId="{D4D18F9C-3C45-304C-881C-5DF50BB35D24}" srcOrd="0" destOrd="0" parTransId="{98C6D49A-360C-5748-935D-0EF18B2EFA6F}" sibTransId="{D1F7B0CB-39D7-F54B-AADF-EFB63DACD9D3}"/>
    <dgm:cxn modelId="{A9FF52F5-86E6-D947-8AEA-8B6D9A327A5E}" srcId="{C63E4EEB-76B0-4E6B-88FF-E9956B782A1A}" destId="{B3D4CC44-CCA9-E445-B2D0-057A9E94C082}" srcOrd="0" destOrd="0" parTransId="{CDCD8B95-91A0-8B4E-BA0E-BE36650B2488}" sibTransId="{440E337E-BE4B-3F4C-A202-B06271665FBF}"/>
    <dgm:cxn modelId="{8D6B7E99-D9E0-1440-BB11-BE2114746013}" type="presParOf" srcId="{CC05A7DB-D217-714F-8CB2-E21AB2CFCD89}" destId="{6DA647A7-8BFA-1B4E-9FA4-B03AFEDBF756}" srcOrd="0" destOrd="0" presId="urn:microsoft.com/office/officeart/2005/8/layout/list1"/>
    <dgm:cxn modelId="{2B3DD60C-BEEF-8249-9217-160AF699400F}" type="presParOf" srcId="{6DA647A7-8BFA-1B4E-9FA4-B03AFEDBF756}" destId="{BE31C985-4C69-7F42-A21F-A3D1049BAEC6}" srcOrd="0" destOrd="0" presId="urn:microsoft.com/office/officeart/2005/8/layout/list1"/>
    <dgm:cxn modelId="{4F4DF3E5-DA33-CD43-AFEE-A63436BA4916}" type="presParOf" srcId="{6DA647A7-8BFA-1B4E-9FA4-B03AFEDBF756}" destId="{C7D45A93-D266-714B-9CD6-FF3ACF724A79}" srcOrd="1" destOrd="0" presId="urn:microsoft.com/office/officeart/2005/8/layout/list1"/>
    <dgm:cxn modelId="{9DA4E278-0DC4-094E-A2DE-5CD99152C9AE}" type="presParOf" srcId="{CC05A7DB-D217-714F-8CB2-E21AB2CFCD89}" destId="{975E1FB0-5AFF-DD4C-9268-B921180266A4}" srcOrd="1" destOrd="0" presId="urn:microsoft.com/office/officeart/2005/8/layout/list1"/>
    <dgm:cxn modelId="{EAED1E89-63D4-6241-A665-692A830E22DE}" type="presParOf" srcId="{CC05A7DB-D217-714F-8CB2-E21AB2CFCD89}" destId="{499C39E8-07B0-5E48-A564-98E81D26DDB7}" srcOrd="2" destOrd="0" presId="urn:microsoft.com/office/officeart/2005/8/layout/list1"/>
    <dgm:cxn modelId="{5862EBD4-2344-4242-94EE-8B51ABC34C13}" type="presParOf" srcId="{CC05A7DB-D217-714F-8CB2-E21AB2CFCD89}" destId="{90F61F27-4878-DD4A-B97E-17140F4F9554}" srcOrd="3" destOrd="0" presId="urn:microsoft.com/office/officeart/2005/8/layout/list1"/>
    <dgm:cxn modelId="{BAF65F2C-F9FC-2145-83ED-E1AB5D7BAA76}" type="presParOf" srcId="{CC05A7DB-D217-714F-8CB2-E21AB2CFCD89}" destId="{DC1128C9-F53E-6848-8C8A-77D05C65228A}" srcOrd="4" destOrd="0" presId="urn:microsoft.com/office/officeart/2005/8/layout/list1"/>
    <dgm:cxn modelId="{7D7A6CC5-078D-D444-AB9F-19A222BFCF3B}" type="presParOf" srcId="{DC1128C9-F53E-6848-8C8A-77D05C65228A}" destId="{7FD1D8EF-42F8-E047-AA91-0E2EBFBDDABF}" srcOrd="0" destOrd="0" presId="urn:microsoft.com/office/officeart/2005/8/layout/list1"/>
    <dgm:cxn modelId="{C60D1091-BC2E-1E44-B2F3-0FE46932556B}" type="presParOf" srcId="{DC1128C9-F53E-6848-8C8A-77D05C65228A}" destId="{68B78740-64F2-CE41-A787-6A2C6C538B4A}" srcOrd="1" destOrd="0" presId="urn:microsoft.com/office/officeart/2005/8/layout/list1"/>
    <dgm:cxn modelId="{3C8C6D8D-5557-4D44-8E33-15862C2ACCC9}" type="presParOf" srcId="{CC05A7DB-D217-714F-8CB2-E21AB2CFCD89}" destId="{20784204-4B6A-B740-BE55-7FBBAC48A575}" srcOrd="5" destOrd="0" presId="urn:microsoft.com/office/officeart/2005/8/layout/list1"/>
    <dgm:cxn modelId="{6199CDBF-F32D-2A47-B14B-C47962DBB46D}" type="presParOf" srcId="{CC05A7DB-D217-714F-8CB2-E21AB2CFCD89}" destId="{248EC747-2A43-E348-BE26-5AD4E19CA4BE}" srcOrd="6" destOrd="0" presId="urn:microsoft.com/office/officeart/2005/8/layout/list1"/>
    <dgm:cxn modelId="{A42C0C5E-71EC-3F4E-AE0A-AF1625F38ECF}" type="presParOf" srcId="{CC05A7DB-D217-714F-8CB2-E21AB2CFCD89}" destId="{B6741C48-BF7E-4442-BD62-50B2060E191D}" srcOrd="7" destOrd="0" presId="urn:microsoft.com/office/officeart/2005/8/layout/list1"/>
    <dgm:cxn modelId="{B06AAA16-488A-0F45-8D60-493710494882}" type="presParOf" srcId="{CC05A7DB-D217-714F-8CB2-E21AB2CFCD89}" destId="{679E53BD-F605-244C-BCAC-A3477F8874B7}" srcOrd="8" destOrd="0" presId="urn:microsoft.com/office/officeart/2005/8/layout/list1"/>
    <dgm:cxn modelId="{638A7237-444C-824E-8031-0C27F0807A50}" type="presParOf" srcId="{679E53BD-F605-244C-BCAC-A3477F8874B7}" destId="{244A879F-9E3D-9448-BBFB-E12A6CBFF678}" srcOrd="0" destOrd="0" presId="urn:microsoft.com/office/officeart/2005/8/layout/list1"/>
    <dgm:cxn modelId="{C3B8F9B4-8E7B-1E4B-A53F-C58A67E5CE8F}" type="presParOf" srcId="{679E53BD-F605-244C-BCAC-A3477F8874B7}" destId="{E1B2353E-017F-D347-8CD1-5926ACEC99BB}" srcOrd="1" destOrd="0" presId="urn:microsoft.com/office/officeart/2005/8/layout/list1"/>
    <dgm:cxn modelId="{5628F901-8AAE-F242-A80A-C7EB8282FA81}" type="presParOf" srcId="{CC05A7DB-D217-714F-8CB2-E21AB2CFCD89}" destId="{CA0EDDAF-F91E-EE47-9FD8-D6E680696B21}" srcOrd="9" destOrd="0" presId="urn:microsoft.com/office/officeart/2005/8/layout/list1"/>
    <dgm:cxn modelId="{5368BD69-A678-CF4F-87D5-D9DC38BEAB0B}" type="presParOf" srcId="{CC05A7DB-D217-714F-8CB2-E21AB2CFCD89}" destId="{F3CA13F1-8756-654D-B660-4AC60EF0BC5F}" srcOrd="10" destOrd="0" presId="urn:microsoft.com/office/officeart/2005/8/layout/list1"/>
    <dgm:cxn modelId="{7C22CC39-9E6B-774E-8A96-9E21434F1ADF}" type="presParOf" srcId="{CC05A7DB-D217-714F-8CB2-E21AB2CFCD89}" destId="{AA315F94-0236-354D-96F7-A7FA8B01C2C7}" srcOrd="11" destOrd="0" presId="urn:microsoft.com/office/officeart/2005/8/layout/list1"/>
    <dgm:cxn modelId="{1B6321EF-B879-B84E-A365-2A12D76DAB41}" type="presParOf" srcId="{CC05A7DB-D217-714F-8CB2-E21AB2CFCD89}" destId="{5F527FDF-EB16-434E-8817-50741B6B06F3}" srcOrd="12" destOrd="0" presId="urn:microsoft.com/office/officeart/2005/8/layout/list1"/>
    <dgm:cxn modelId="{7220953C-7F9E-0442-B85F-5B47FE92A6EF}" type="presParOf" srcId="{5F527FDF-EB16-434E-8817-50741B6B06F3}" destId="{BCD97187-6F0B-F649-9F69-4773CA314DA2}" srcOrd="0" destOrd="0" presId="urn:microsoft.com/office/officeart/2005/8/layout/list1"/>
    <dgm:cxn modelId="{C4269D3C-161A-2B49-A5F9-68B95BD0B626}" type="presParOf" srcId="{5F527FDF-EB16-434E-8817-50741B6B06F3}" destId="{96488C8D-37BA-514B-8CB5-51BFF800465B}" srcOrd="1" destOrd="0" presId="urn:microsoft.com/office/officeart/2005/8/layout/list1"/>
    <dgm:cxn modelId="{C1199294-F511-5E43-ACB3-F4A68F3C14DC}" type="presParOf" srcId="{CC05A7DB-D217-714F-8CB2-E21AB2CFCD89}" destId="{4DB8BFAC-BA16-4144-B56A-220B4519EC6A}" srcOrd="13" destOrd="0" presId="urn:microsoft.com/office/officeart/2005/8/layout/list1"/>
    <dgm:cxn modelId="{D74DDFEF-FA14-254A-96FB-21B3C0D6FB02}" type="presParOf" srcId="{CC05A7DB-D217-714F-8CB2-E21AB2CFCD89}" destId="{9602E264-E816-084F-9B81-400B6D297DE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CD79D-7A41-2D43-9C1E-761A5B55BB83}">
      <dsp:nvSpPr>
        <dsp:cNvPr id="0" name=""/>
        <dsp:cNvSpPr/>
      </dsp:nvSpPr>
      <dsp:spPr>
        <a:xfrm>
          <a:off x="0" y="33876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7A73C-897A-D946-8BD6-2E87ABFA7C22}">
      <dsp:nvSpPr>
        <dsp:cNvPr id="0" name=""/>
        <dsp:cNvSpPr/>
      </dsp:nvSpPr>
      <dsp:spPr>
        <a:xfrm>
          <a:off x="525780" y="146888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Trust Cancer Service Lead</a:t>
          </a:r>
          <a:r>
            <a:rPr lang="en-US" sz="1300" kern="1200" dirty="0">
              <a:latin typeface="Aptos Display" panose="02110004020202020204"/>
            </a:rPr>
            <a:t> – Julia Dicks</a:t>
          </a:r>
          <a:endParaRPr lang="en-US" sz="1300" kern="1200" dirty="0"/>
        </a:p>
      </dsp:txBody>
      <dsp:txXfrm>
        <a:off x="544514" y="165622"/>
        <a:ext cx="7323452" cy="346292"/>
      </dsp:txXfrm>
    </dsp:sp>
    <dsp:sp modelId="{6A3AA6D5-CD84-CF49-A9D0-13763BC1FCB0}">
      <dsp:nvSpPr>
        <dsp:cNvPr id="0" name=""/>
        <dsp:cNvSpPr/>
      </dsp:nvSpPr>
      <dsp:spPr>
        <a:xfrm>
          <a:off x="0" y="92844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52EFFB-E020-454D-BC50-65BB699661EB}">
      <dsp:nvSpPr>
        <dsp:cNvPr id="0" name=""/>
        <dsp:cNvSpPr/>
      </dsp:nvSpPr>
      <dsp:spPr>
        <a:xfrm>
          <a:off x="525780" y="736569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Trust Cancer Service Manager</a:t>
          </a:r>
          <a:r>
            <a:rPr lang="en-US" sz="1300" kern="1200" dirty="0">
              <a:latin typeface="Aptos Display" panose="02110004020202020204"/>
            </a:rPr>
            <a:t> – Rebecca Cook</a:t>
          </a:r>
          <a:endParaRPr lang="en-US" sz="1300" kern="1200" dirty="0"/>
        </a:p>
      </dsp:txBody>
      <dsp:txXfrm>
        <a:off x="544514" y="755303"/>
        <a:ext cx="7323452" cy="346292"/>
      </dsp:txXfrm>
    </dsp:sp>
    <dsp:sp modelId="{0ABF2BB4-F345-3948-95E3-6D89758FB05C}">
      <dsp:nvSpPr>
        <dsp:cNvPr id="0" name=""/>
        <dsp:cNvSpPr/>
      </dsp:nvSpPr>
      <dsp:spPr>
        <a:xfrm>
          <a:off x="0" y="151812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2B971-B43E-3B4C-A087-AA97A0C9897E}">
      <dsp:nvSpPr>
        <dsp:cNvPr id="0" name=""/>
        <dsp:cNvSpPr/>
      </dsp:nvSpPr>
      <dsp:spPr>
        <a:xfrm>
          <a:off x="525780" y="1326249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Lead CNS</a:t>
          </a:r>
          <a:r>
            <a:rPr lang="en-US" sz="1300" kern="1200" dirty="0">
              <a:latin typeface="Aptos Display" panose="02110004020202020204"/>
            </a:rPr>
            <a:t> – Sara Andrews</a:t>
          </a:r>
          <a:endParaRPr lang="en-US" sz="1300" kern="1200" dirty="0"/>
        </a:p>
      </dsp:txBody>
      <dsp:txXfrm>
        <a:off x="544514" y="1344983"/>
        <a:ext cx="7323452" cy="346292"/>
      </dsp:txXfrm>
    </dsp:sp>
    <dsp:sp modelId="{54F6667E-B9AA-5F4B-BE9B-F19FFF6B0FE9}">
      <dsp:nvSpPr>
        <dsp:cNvPr id="0" name=""/>
        <dsp:cNvSpPr/>
      </dsp:nvSpPr>
      <dsp:spPr>
        <a:xfrm>
          <a:off x="0" y="210780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3E66D-9DC4-914C-846A-654EE718B141}">
      <dsp:nvSpPr>
        <dsp:cNvPr id="0" name=""/>
        <dsp:cNvSpPr/>
      </dsp:nvSpPr>
      <dsp:spPr>
        <a:xfrm>
          <a:off x="525780" y="1915929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Cancer Informatics</a:t>
          </a:r>
          <a:r>
            <a:rPr lang="en-US" sz="1300" kern="1200" dirty="0">
              <a:latin typeface="Aptos Display" panose="02110004020202020204"/>
            </a:rPr>
            <a:t> – Richard Broughton</a:t>
          </a:r>
          <a:endParaRPr lang="en-US" sz="1300" kern="1200" dirty="0"/>
        </a:p>
      </dsp:txBody>
      <dsp:txXfrm>
        <a:off x="544514" y="1934663"/>
        <a:ext cx="7323452" cy="346292"/>
      </dsp:txXfrm>
    </dsp:sp>
    <dsp:sp modelId="{29181AD7-1545-6249-875E-F06B5B176429}">
      <dsp:nvSpPr>
        <dsp:cNvPr id="0" name=""/>
        <dsp:cNvSpPr/>
      </dsp:nvSpPr>
      <dsp:spPr>
        <a:xfrm>
          <a:off x="0" y="269748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E890B-6E52-744F-9D78-F452B6D8D181}">
      <dsp:nvSpPr>
        <dsp:cNvPr id="0" name=""/>
        <dsp:cNvSpPr/>
      </dsp:nvSpPr>
      <dsp:spPr>
        <a:xfrm>
          <a:off x="525780" y="2505609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CPIG</a:t>
          </a:r>
          <a:r>
            <a:rPr lang="en-US" sz="1300" kern="1200" dirty="0">
              <a:latin typeface="Aptos Display" panose="02110004020202020204"/>
            </a:rPr>
            <a:t> – Lorraine Burnett</a:t>
          </a:r>
          <a:endParaRPr lang="en-US" sz="1300" kern="1200" dirty="0"/>
        </a:p>
      </dsp:txBody>
      <dsp:txXfrm>
        <a:off x="544514" y="2524343"/>
        <a:ext cx="7323452" cy="346292"/>
      </dsp:txXfrm>
    </dsp:sp>
    <dsp:sp modelId="{ABA90293-8D8F-3447-984E-AAC1DFAAF3DD}">
      <dsp:nvSpPr>
        <dsp:cNvPr id="0" name=""/>
        <dsp:cNvSpPr/>
      </dsp:nvSpPr>
      <dsp:spPr>
        <a:xfrm>
          <a:off x="0" y="328716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EC3ED-D7F8-C840-97A0-094CC0EE806C}">
      <dsp:nvSpPr>
        <dsp:cNvPr id="0" name=""/>
        <dsp:cNvSpPr/>
      </dsp:nvSpPr>
      <dsp:spPr>
        <a:xfrm>
          <a:off x="525780" y="3095289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Lung Cancer Lead</a:t>
          </a:r>
          <a:r>
            <a:rPr lang="en-US" sz="1300" kern="1200" dirty="0">
              <a:latin typeface="Aptos Display" panose="02110004020202020204"/>
            </a:rPr>
            <a:t> – Dr M J Malik, Catherine Patrick</a:t>
          </a:r>
          <a:endParaRPr lang="en-US" sz="1300" kern="1200" dirty="0"/>
        </a:p>
      </dsp:txBody>
      <dsp:txXfrm>
        <a:off x="544514" y="3114023"/>
        <a:ext cx="7323452" cy="346292"/>
      </dsp:txXfrm>
    </dsp:sp>
    <dsp:sp modelId="{F90456A7-9400-7047-AD57-DA8F20D5E3E8}">
      <dsp:nvSpPr>
        <dsp:cNvPr id="0" name=""/>
        <dsp:cNvSpPr/>
      </dsp:nvSpPr>
      <dsp:spPr>
        <a:xfrm>
          <a:off x="0" y="3876849"/>
          <a:ext cx="10515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A1226-631B-6E49-8C58-CFC9AA87DF1C}">
      <dsp:nvSpPr>
        <dsp:cNvPr id="0" name=""/>
        <dsp:cNvSpPr/>
      </dsp:nvSpPr>
      <dsp:spPr>
        <a:xfrm>
          <a:off x="525780" y="3684969"/>
          <a:ext cx="736092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Cancer Support Worker</a:t>
          </a:r>
          <a:r>
            <a:rPr lang="en-US" sz="1300" kern="1200" dirty="0">
              <a:latin typeface="Aptos Display" panose="02110004020202020204"/>
            </a:rPr>
            <a:t> Lead – Sara Andrews</a:t>
          </a:r>
          <a:endParaRPr lang="en-US" sz="1300" kern="1200" dirty="0"/>
        </a:p>
      </dsp:txBody>
      <dsp:txXfrm>
        <a:off x="544514" y="3703703"/>
        <a:ext cx="7323452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3B8A9-DC8C-6546-AB04-7640C1A7CECA}">
      <dsp:nvSpPr>
        <dsp:cNvPr id="0" name=""/>
        <dsp:cNvSpPr/>
      </dsp:nvSpPr>
      <dsp:spPr>
        <a:xfrm>
          <a:off x="8227378" y="1152624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1519319" y="246371"/>
              </a:lnTo>
              <a:lnTo>
                <a:pt x="1519319" y="36152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B4D83-5136-5143-AC8E-E9C41E366691}">
      <dsp:nvSpPr>
        <dsp:cNvPr id="0" name=""/>
        <dsp:cNvSpPr/>
      </dsp:nvSpPr>
      <dsp:spPr>
        <a:xfrm>
          <a:off x="8227378" y="2303508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759659" y="246371"/>
              </a:lnTo>
              <a:lnTo>
                <a:pt x="759659" y="36152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0D3AA-B4E7-B349-BA51-B056470F5AD1}">
      <dsp:nvSpPr>
        <dsp:cNvPr id="0" name=""/>
        <dsp:cNvSpPr/>
      </dsp:nvSpPr>
      <dsp:spPr>
        <a:xfrm>
          <a:off x="7467719" y="2303508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759659" y="0"/>
              </a:moveTo>
              <a:lnTo>
                <a:pt x="75965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D0313-04D0-6646-821E-9A26B2A400E5}">
      <dsp:nvSpPr>
        <dsp:cNvPr id="0" name=""/>
        <dsp:cNvSpPr/>
      </dsp:nvSpPr>
      <dsp:spPr>
        <a:xfrm>
          <a:off x="8181658" y="1152624"/>
          <a:ext cx="91440" cy="361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52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2F9FA-E01E-2345-90E9-3073D2C3EDA7}">
      <dsp:nvSpPr>
        <dsp:cNvPr id="0" name=""/>
        <dsp:cNvSpPr/>
      </dsp:nvSpPr>
      <dsp:spPr>
        <a:xfrm>
          <a:off x="6708059" y="1152624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1519319" y="0"/>
              </a:moveTo>
              <a:lnTo>
                <a:pt x="151931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FAB03-1C98-3540-B981-FF2F6E4C96F0}">
      <dsp:nvSpPr>
        <dsp:cNvPr id="0" name=""/>
        <dsp:cNvSpPr/>
      </dsp:nvSpPr>
      <dsp:spPr>
        <a:xfrm>
          <a:off x="9242" y="363268"/>
          <a:ext cx="1243079" cy="789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9C0C8-36A2-0143-8443-93AC22305CDE}">
      <dsp:nvSpPr>
        <dsp:cNvPr id="0" name=""/>
        <dsp:cNvSpPr/>
      </dsp:nvSpPr>
      <dsp:spPr>
        <a:xfrm>
          <a:off x="147362" y="494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Referral</a:t>
          </a:r>
        </a:p>
      </dsp:txBody>
      <dsp:txXfrm>
        <a:off x="170481" y="517601"/>
        <a:ext cx="1196841" cy="743117"/>
      </dsp:txXfrm>
    </dsp:sp>
    <dsp:sp modelId="{0697CB5E-C7BD-4E4F-B900-42F0E61D1908}">
      <dsp:nvSpPr>
        <dsp:cNvPr id="0" name=""/>
        <dsp:cNvSpPr/>
      </dsp:nvSpPr>
      <dsp:spPr>
        <a:xfrm>
          <a:off x="1528561" y="363268"/>
          <a:ext cx="1243079" cy="789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95F4D-365D-5F4B-8C85-D3EAF53A1036}">
      <dsp:nvSpPr>
        <dsp:cNvPr id="0" name=""/>
        <dsp:cNvSpPr/>
      </dsp:nvSpPr>
      <dsp:spPr>
        <a:xfrm>
          <a:off x="1666681" y="494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2ww clinic</a:t>
          </a:r>
        </a:p>
      </dsp:txBody>
      <dsp:txXfrm>
        <a:off x="1689800" y="517601"/>
        <a:ext cx="1196841" cy="743117"/>
      </dsp:txXfrm>
    </dsp:sp>
    <dsp:sp modelId="{4BA05012-AD5D-8449-BB5E-FA4A2E8A80A3}">
      <dsp:nvSpPr>
        <dsp:cNvPr id="0" name=""/>
        <dsp:cNvSpPr/>
      </dsp:nvSpPr>
      <dsp:spPr>
        <a:xfrm>
          <a:off x="3047880" y="363268"/>
          <a:ext cx="1243079" cy="789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E2896-E060-F84D-871D-9E30FC98E92C}">
      <dsp:nvSpPr>
        <dsp:cNvPr id="0" name=""/>
        <dsp:cNvSpPr/>
      </dsp:nvSpPr>
      <dsp:spPr>
        <a:xfrm>
          <a:off x="3186000" y="494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Pre-MDT</a:t>
          </a:r>
        </a:p>
      </dsp:txBody>
      <dsp:txXfrm>
        <a:off x="3209119" y="517601"/>
        <a:ext cx="1196841" cy="743117"/>
      </dsp:txXfrm>
    </dsp:sp>
    <dsp:sp modelId="{68907826-AA2E-AE4A-A038-D090EFEA6A4A}">
      <dsp:nvSpPr>
        <dsp:cNvPr id="0" name=""/>
        <dsp:cNvSpPr/>
      </dsp:nvSpPr>
      <dsp:spPr>
        <a:xfrm>
          <a:off x="4567200" y="363268"/>
          <a:ext cx="1243079" cy="789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32225-60BE-3247-AD80-2EDC27F0A91B}">
      <dsp:nvSpPr>
        <dsp:cNvPr id="0" name=""/>
        <dsp:cNvSpPr/>
      </dsp:nvSpPr>
      <dsp:spPr>
        <a:xfrm>
          <a:off x="4705320" y="494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Lung cancer MDT</a:t>
          </a:r>
        </a:p>
      </dsp:txBody>
      <dsp:txXfrm>
        <a:off x="4728439" y="517601"/>
        <a:ext cx="1196841" cy="743117"/>
      </dsp:txXfrm>
    </dsp:sp>
    <dsp:sp modelId="{5FA7EDDE-B40F-3749-BB86-3F91F04DE132}">
      <dsp:nvSpPr>
        <dsp:cNvPr id="0" name=""/>
        <dsp:cNvSpPr/>
      </dsp:nvSpPr>
      <dsp:spPr>
        <a:xfrm>
          <a:off x="6086519" y="363268"/>
          <a:ext cx="1243079" cy="789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DDDB4-A450-B74E-A1E3-67A1EF4EC3BD}">
      <dsp:nvSpPr>
        <dsp:cNvPr id="0" name=""/>
        <dsp:cNvSpPr/>
      </dsp:nvSpPr>
      <dsp:spPr>
        <a:xfrm>
          <a:off x="6224639" y="494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Post-MDT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Clinic</a:t>
          </a:r>
        </a:p>
      </dsp:txBody>
      <dsp:txXfrm>
        <a:off x="6247758" y="517601"/>
        <a:ext cx="1196841" cy="743117"/>
      </dsp:txXfrm>
    </dsp:sp>
    <dsp:sp modelId="{D2E27D00-D619-9C45-8F5F-8F8FE19F6D20}">
      <dsp:nvSpPr>
        <dsp:cNvPr id="0" name=""/>
        <dsp:cNvSpPr/>
      </dsp:nvSpPr>
      <dsp:spPr>
        <a:xfrm>
          <a:off x="7605839" y="363268"/>
          <a:ext cx="1243079" cy="789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89C7A-5AA4-7249-A0AC-98F88000F5A6}">
      <dsp:nvSpPr>
        <dsp:cNvPr id="0" name=""/>
        <dsp:cNvSpPr/>
      </dsp:nvSpPr>
      <dsp:spPr>
        <a:xfrm>
          <a:off x="7743958" y="494482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Onward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Referral</a:t>
          </a:r>
        </a:p>
      </dsp:txBody>
      <dsp:txXfrm>
        <a:off x="7767077" y="517601"/>
        <a:ext cx="1196841" cy="743117"/>
      </dsp:txXfrm>
    </dsp:sp>
    <dsp:sp modelId="{708CBBEA-2BC1-544D-9CBC-08E4B8278198}">
      <dsp:nvSpPr>
        <dsp:cNvPr id="0" name=""/>
        <dsp:cNvSpPr/>
      </dsp:nvSpPr>
      <dsp:spPr>
        <a:xfrm>
          <a:off x="6086519" y="1514153"/>
          <a:ext cx="1243079" cy="789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F09F0-7A7D-CA4C-B89D-C85965388B4B}">
      <dsp:nvSpPr>
        <dsp:cNvPr id="0" name=""/>
        <dsp:cNvSpPr/>
      </dsp:nvSpPr>
      <dsp:spPr>
        <a:xfrm>
          <a:off x="6224639" y="1645367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Thoracic surgery</a:t>
          </a:r>
        </a:p>
      </dsp:txBody>
      <dsp:txXfrm>
        <a:off x="6247758" y="1668486"/>
        <a:ext cx="1196841" cy="743117"/>
      </dsp:txXfrm>
    </dsp:sp>
    <dsp:sp modelId="{6C19B376-701E-2E47-A048-2BFC5512CA0E}">
      <dsp:nvSpPr>
        <dsp:cNvPr id="0" name=""/>
        <dsp:cNvSpPr/>
      </dsp:nvSpPr>
      <dsp:spPr>
        <a:xfrm>
          <a:off x="7605839" y="1514153"/>
          <a:ext cx="1243079" cy="789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597F6-F305-D640-804C-1ACA39D3019B}">
      <dsp:nvSpPr>
        <dsp:cNvPr id="0" name=""/>
        <dsp:cNvSpPr/>
      </dsp:nvSpPr>
      <dsp:spPr>
        <a:xfrm>
          <a:off x="7743958" y="1645367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Oncology</a:t>
          </a:r>
        </a:p>
      </dsp:txBody>
      <dsp:txXfrm>
        <a:off x="7767077" y="1668486"/>
        <a:ext cx="1196841" cy="743117"/>
      </dsp:txXfrm>
    </dsp:sp>
    <dsp:sp modelId="{3E1B43F4-C6BC-044B-80CC-8CDABF04DDB2}">
      <dsp:nvSpPr>
        <dsp:cNvPr id="0" name=""/>
        <dsp:cNvSpPr/>
      </dsp:nvSpPr>
      <dsp:spPr>
        <a:xfrm>
          <a:off x="6846179" y="2665037"/>
          <a:ext cx="1243079" cy="7893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22380-7AEA-F944-BC43-A8750DCAD258}">
      <dsp:nvSpPr>
        <dsp:cNvPr id="0" name=""/>
        <dsp:cNvSpPr/>
      </dsp:nvSpPr>
      <dsp:spPr>
        <a:xfrm>
          <a:off x="6984299" y="2796251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Radiotherapy</a:t>
          </a:r>
        </a:p>
      </dsp:txBody>
      <dsp:txXfrm>
        <a:off x="7007418" y="2819370"/>
        <a:ext cx="1196841" cy="743117"/>
      </dsp:txXfrm>
    </dsp:sp>
    <dsp:sp modelId="{DA6CCF1B-1FA6-4546-AC69-03183F693B75}">
      <dsp:nvSpPr>
        <dsp:cNvPr id="0" name=""/>
        <dsp:cNvSpPr/>
      </dsp:nvSpPr>
      <dsp:spPr>
        <a:xfrm>
          <a:off x="8365498" y="2665037"/>
          <a:ext cx="1243079" cy="7893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94789-28B2-E946-9F15-468BC3F4A7B2}">
      <dsp:nvSpPr>
        <dsp:cNvPr id="0" name=""/>
        <dsp:cNvSpPr/>
      </dsp:nvSpPr>
      <dsp:spPr>
        <a:xfrm>
          <a:off x="8503618" y="2796251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Chemotherapy / immunotherapy</a:t>
          </a:r>
        </a:p>
      </dsp:txBody>
      <dsp:txXfrm>
        <a:off x="8526737" y="2819370"/>
        <a:ext cx="1196841" cy="743117"/>
      </dsp:txXfrm>
    </dsp:sp>
    <dsp:sp modelId="{0BD43B0C-60C2-364A-B8B0-EEF5FFB82DF3}">
      <dsp:nvSpPr>
        <dsp:cNvPr id="0" name=""/>
        <dsp:cNvSpPr/>
      </dsp:nvSpPr>
      <dsp:spPr>
        <a:xfrm>
          <a:off x="9125158" y="1514153"/>
          <a:ext cx="1243079" cy="789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E56F5-F27F-7444-AC39-AD6458987BA8}">
      <dsp:nvSpPr>
        <dsp:cNvPr id="0" name=""/>
        <dsp:cNvSpPr/>
      </dsp:nvSpPr>
      <dsp:spPr>
        <a:xfrm>
          <a:off x="9263278" y="1645367"/>
          <a:ext cx="1243079" cy="789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Palliative care team</a:t>
          </a:r>
        </a:p>
      </dsp:txBody>
      <dsp:txXfrm>
        <a:off x="9286397" y="1668486"/>
        <a:ext cx="1196841" cy="743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3D78D-F72A-D845-9E11-9C33EB94EA4C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63102-622C-B847-A7A2-2DF4F64D69A0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Fri 1400</a:t>
          </a:r>
        </a:p>
      </dsp:txBody>
      <dsp:txXfrm>
        <a:off x="0" y="2703"/>
        <a:ext cx="6900512" cy="921789"/>
      </dsp:txXfrm>
    </dsp:sp>
    <dsp:sp modelId="{5A99A3A0-FE33-8340-8916-02D91533D287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041CD-3C63-6545-BC0C-FF884B649EA5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Respiratory Consultants &gt;=2</a:t>
          </a:r>
        </a:p>
      </dsp:txBody>
      <dsp:txXfrm>
        <a:off x="0" y="924492"/>
        <a:ext cx="6900512" cy="921789"/>
      </dsp:txXfrm>
    </dsp:sp>
    <dsp:sp modelId="{3CB84B34-0B4E-8A47-892F-D332EF16CCE2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1961B-CF3B-FD41-8610-03034023C9EB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Lung CNS</a:t>
          </a:r>
        </a:p>
      </dsp:txBody>
      <dsp:txXfrm>
        <a:off x="0" y="1846281"/>
        <a:ext cx="6900512" cy="921789"/>
      </dsp:txXfrm>
    </dsp:sp>
    <dsp:sp modelId="{79721A69-0465-6D43-8F16-EE6FDA87D13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B5F5B-F547-F84A-A119-E011F0FE7B8D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MDT coordinator</a:t>
          </a:r>
        </a:p>
      </dsp:txBody>
      <dsp:txXfrm>
        <a:off x="0" y="2768070"/>
        <a:ext cx="6900512" cy="921789"/>
      </dsp:txXfrm>
    </dsp:sp>
    <dsp:sp modelId="{BC1CCD7E-5E96-574D-96AE-3CF4A73DB6B3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9F11E-B36C-1446-92CD-8752EFB18E20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</a:rPr>
            <a:t>Radiologist!</a:t>
          </a:r>
        </a:p>
      </dsp:txBody>
      <dsp:txXfrm>
        <a:off x="0" y="3689859"/>
        <a:ext cx="6900512" cy="921789"/>
      </dsp:txXfrm>
    </dsp:sp>
    <dsp:sp modelId="{511A9BEF-2157-794A-B70A-079C8F4395FE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ECD90-2800-614E-8275-B71AD1FE8808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Significant reduction in lung MDT numbers</a:t>
          </a:r>
        </a:p>
      </dsp:txBody>
      <dsp:txXfrm>
        <a:off x="0" y="4611648"/>
        <a:ext cx="6900512" cy="921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8EAB9-1C7B-1643-A955-A4C6CD18F503}">
      <dsp:nvSpPr>
        <dsp:cNvPr id="0" name=""/>
        <dsp:cNvSpPr/>
      </dsp:nvSpPr>
      <dsp:spPr>
        <a:xfrm>
          <a:off x="0" y="531"/>
          <a:ext cx="53933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93B3FE-EBAA-9A47-B550-53334051ABA6}">
      <dsp:nvSpPr>
        <dsp:cNvPr id="0" name=""/>
        <dsp:cNvSpPr/>
      </dsp:nvSpPr>
      <dsp:spPr>
        <a:xfrm>
          <a:off x="0" y="531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CT</a:t>
          </a:r>
        </a:p>
      </dsp:txBody>
      <dsp:txXfrm>
        <a:off x="0" y="531"/>
        <a:ext cx="5393361" cy="310733"/>
      </dsp:txXfrm>
    </dsp:sp>
    <dsp:sp modelId="{6C19E859-51E2-634C-9303-DA948CB3EB22}">
      <dsp:nvSpPr>
        <dsp:cNvPr id="0" name=""/>
        <dsp:cNvSpPr/>
      </dsp:nvSpPr>
      <dsp:spPr>
        <a:xfrm>
          <a:off x="0" y="311265"/>
          <a:ext cx="5393361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9E2CB-E9C2-994D-8317-A8ACCB355BB1}">
      <dsp:nvSpPr>
        <dsp:cNvPr id="0" name=""/>
        <dsp:cNvSpPr/>
      </dsp:nvSpPr>
      <dsp:spPr>
        <a:xfrm>
          <a:off x="0" y="311265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MRI</a:t>
          </a:r>
        </a:p>
      </dsp:txBody>
      <dsp:txXfrm>
        <a:off x="0" y="311265"/>
        <a:ext cx="5393361" cy="310733"/>
      </dsp:txXfrm>
    </dsp:sp>
    <dsp:sp modelId="{C8460332-7BDF-1848-80C6-77C3F19F8B6E}">
      <dsp:nvSpPr>
        <dsp:cNvPr id="0" name=""/>
        <dsp:cNvSpPr/>
      </dsp:nvSpPr>
      <dsp:spPr>
        <a:xfrm>
          <a:off x="0" y="621999"/>
          <a:ext cx="53933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5E96F1-79F8-D64A-A0FB-ADC035E3251D}">
      <dsp:nvSpPr>
        <dsp:cNvPr id="0" name=""/>
        <dsp:cNvSpPr/>
      </dsp:nvSpPr>
      <dsp:spPr>
        <a:xfrm>
          <a:off x="0" y="621999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PET</a:t>
          </a:r>
        </a:p>
      </dsp:txBody>
      <dsp:txXfrm>
        <a:off x="0" y="621999"/>
        <a:ext cx="5393361" cy="310733"/>
      </dsp:txXfrm>
    </dsp:sp>
    <dsp:sp modelId="{D1514F84-C699-6A4A-B37C-67A99E44D735}">
      <dsp:nvSpPr>
        <dsp:cNvPr id="0" name=""/>
        <dsp:cNvSpPr/>
      </dsp:nvSpPr>
      <dsp:spPr>
        <a:xfrm>
          <a:off x="0" y="932733"/>
          <a:ext cx="5393361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3C581E-FBD9-BB49-BE6C-74245BEF8D5B}">
      <dsp:nvSpPr>
        <dsp:cNvPr id="0" name=""/>
        <dsp:cNvSpPr/>
      </dsp:nvSpPr>
      <dsp:spPr>
        <a:xfrm>
          <a:off x="0" y="932733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Ultrasound</a:t>
          </a:r>
        </a:p>
      </dsp:txBody>
      <dsp:txXfrm>
        <a:off x="0" y="932733"/>
        <a:ext cx="5393361" cy="310733"/>
      </dsp:txXfrm>
    </dsp:sp>
    <dsp:sp modelId="{662B3C9F-7A55-CD4A-AB11-E54B9D6834C6}">
      <dsp:nvSpPr>
        <dsp:cNvPr id="0" name=""/>
        <dsp:cNvSpPr/>
      </dsp:nvSpPr>
      <dsp:spPr>
        <a:xfrm>
          <a:off x="0" y="1243467"/>
          <a:ext cx="5393361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AB912-7CAB-D443-A571-3F4AEBA5E69E}">
      <dsp:nvSpPr>
        <dsp:cNvPr id="0" name=""/>
        <dsp:cNvSpPr/>
      </dsp:nvSpPr>
      <dsp:spPr>
        <a:xfrm>
          <a:off x="0" y="1243467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PFTs</a:t>
          </a:r>
        </a:p>
      </dsp:txBody>
      <dsp:txXfrm>
        <a:off x="0" y="1243467"/>
        <a:ext cx="5393361" cy="310733"/>
      </dsp:txXfrm>
    </dsp:sp>
    <dsp:sp modelId="{A0C85199-5BA7-3D45-A808-4500E02F145C}">
      <dsp:nvSpPr>
        <dsp:cNvPr id="0" name=""/>
        <dsp:cNvSpPr/>
      </dsp:nvSpPr>
      <dsp:spPr>
        <a:xfrm>
          <a:off x="0" y="1554201"/>
          <a:ext cx="53933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81E1A-18AB-174A-ACC4-4915FE775019}">
      <dsp:nvSpPr>
        <dsp:cNvPr id="0" name=""/>
        <dsp:cNvSpPr/>
      </dsp:nvSpPr>
      <dsp:spPr>
        <a:xfrm>
          <a:off x="0" y="1554201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CPEX</a:t>
          </a:r>
        </a:p>
      </dsp:txBody>
      <dsp:txXfrm>
        <a:off x="0" y="1554201"/>
        <a:ext cx="5393361" cy="310733"/>
      </dsp:txXfrm>
    </dsp:sp>
    <dsp:sp modelId="{64628ED8-08D0-B241-8CF2-8E3D4F9DBF71}">
      <dsp:nvSpPr>
        <dsp:cNvPr id="0" name=""/>
        <dsp:cNvSpPr/>
      </dsp:nvSpPr>
      <dsp:spPr>
        <a:xfrm>
          <a:off x="0" y="1864935"/>
          <a:ext cx="5393361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EFBC3-0EDF-E245-9BD5-51A9F281277A}">
      <dsp:nvSpPr>
        <dsp:cNvPr id="0" name=""/>
        <dsp:cNvSpPr/>
      </dsp:nvSpPr>
      <dsp:spPr>
        <a:xfrm>
          <a:off x="0" y="1864935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Biopsies – ultrasound-guided, CT-guided</a:t>
          </a:r>
        </a:p>
      </dsp:txBody>
      <dsp:txXfrm>
        <a:off x="0" y="1864935"/>
        <a:ext cx="5393361" cy="310733"/>
      </dsp:txXfrm>
    </dsp:sp>
    <dsp:sp modelId="{150E11E9-3B57-7E46-8EA2-8C08C34B05FB}">
      <dsp:nvSpPr>
        <dsp:cNvPr id="0" name=""/>
        <dsp:cNvSpPr/>
      </dsp:nvSpPr>
      <dsp:spPr>
        <a:xfrm>
          <a:off x="0" y="2175669"/>
          <a:ext cx="53933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7E42CD-E8EB-A74C-A1A1-2B6E0EE8FAF7}">
      <dsp:nvSpPr>
        <dsp:cNvPr id="0" name=""/>
        <dsp:cNvSpPr/>
      </dsp:nvSpPr>
      <dsp:spPr>
        <a:xfrm>
          <a:off x="0" y="2175669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Bronchoscopy / EBUS / EUS / Mini probe</a:t>
          </a:r>
        </a:p>
      </dsp:txBody>
      <dsp:txXfrm>
        <a:off x="0" y="2175669"/>
        <a:ext cx="5393361" cy="310733"/>
      </dsp:txXfrm>
    </dsp:sp>
    <dsp:sp modelId="{95D4EC32-A126-6342-AD15-5659EE505782}">
      <dsp:nvSpPr>
        <dsp:cNvPr id="0" name=""/>
        <dsp:cNvSpPr/>
      </dsp:nvSpPr>
      <dsp:spPr>
        <a:xfrm>
          <a:off x="0" y="2486402"/>
          <a:ext cx="5393361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0E78DA-16B2-3D48-AFCC-9BD92F974DD6}">
      <dsp:nvSpPr>
        <dsp:cNvPr id="0" name=""/>
        <dsp:cNvSpPr/>
      </dsp:nvSpPr>
      <dsp:spPr>
        <a:xfrm>
          <a:off x="0" y="2486402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Navigational bronchoscopy</a:t>
          </a:r>
        </a:p>
      </dsp:txBody>
      <dsp:txXfrm>
        <a:off x="0" y="2486402"/>
        <a:ext cx="5393361" cy="310733"/>
      </dsp:txXfrm>
    </dsp:sp>
    <dsp:sp modelId="{854397B5-1C42-A24D-877D-164C6D5E78CE}">
      <dsp:nvSpPr>
        <dsp:cNvPr id="0" name=""/>
        <dsp:cNvSpPr/>
      </dsp:nvSpPr>
      <dsp:spPr>
        <a:xfrm>
          <a:off x="0" y="2797136"/>
          <a:ext cx="5393361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AE98CF-7D71-F141-96C7-F26FC93961AE}">
      <dsp:nvSpPr>
        <dsp:cNvPr id="0" name=""/>
        <dsp:cNvSpPr/>
      </dsp:nvSpPr>
      <dsp:spPr>
        <a:xfrm>
          <a:off x="0" y="2797136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Pleural aspiration / biopsy</a:t>
          </a:r>
        </a:p>
      </dsp:txBody>
      <dsp:txXfrm>
        <a:off x="0" y="2797136"/>
        <a:ext cx="5393361" cy="310733"/>
      </dsp:txXfrm>
    </dsp:sp>
    <dsp:sp modelId="{A1476E19-AF2A-1D49-A26E-D74E0268C380}">
      <dsp:nvSpPr>
        <dsp:cNvPr id="0" name=""/>
        <dsp:cNvSpPr/>
      </dsp:nvSpPr>
      <dsp:spPr>
        <a:xfrm>
          <a:off x="0" y="3107870"/>
          <a:ext cx="53933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5F079A-8D43-0D4E-9D7C-1A0822B18299}">
      <dsp:nvSpPr>
        <dsp:cNvPr id="0" name=""/>
        <dsp:cNvSpPr/>
      </dsp:nvSpPr>
      <dsp:spPr>
        <a:xfrm>
          <a:off x="0" y="3107870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Medical thoracoscopy</a:t>
          </a:r>
        </a:p>
      </dsp:txBody>
      <dsp:txXfrm>
        <a:off x="0" y="3107870"/>
        <a:ext cx="5393361" cy="310733"/>
      </dsp:txXfrm>
    </dsp:sp>
    <dsp:sp modelId="{4B0EDAA8-E878-B64E-A5B8-302CAD5423D7}">
      <dsp:nvSpPr>
        <dsp:cNvPr id="0" name=""/>
        <dsp:cNvSpPr/>
      </dsp:nvSpPr>
      <dsp:spPr>
        <a:xfrm>
          <a:off x="0" y="3418604"/>
          <a:ext cx="5393361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883F2F-45C7-1F49-8DB4-1CB3C2A98C41}">
      <dsp:nvSpPr>
        <dsp:cNvPr id="0" name=""/>
        <dsp:cNvSpPr/>
      </dsp:nvSpPr>
      <dsp:spPr>
        <a:xfrm>
          <a:off x="0" y="3418604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VATS</a:t>
          </a:r>
        </a:p>
      </dsp:txBody>
      <dsp:txXfrm>
        <a:off x="0" y="3418604"/>
        <a:ext cx="5393361" cy="310733"/>
      </dsp:txXfrm>
    </dsp:sp>
    <dsp:sp modelId="{EC85EE8A-785A-2448-9B14-7C1EAE31DED3}">
      <dsp:nvSpPr>
        <dsp:cNvPr id="0" name=""/>
        <dsp:cNvSpPr/>
      </dsp:nvSpPr>
      <dsp:spPr>
        <a:xfrm>
          <a:off x="0" y="3729338"/>
          <a:ext cx="539336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310846-1281-8244-A175-E2424DC61975}">
      <dsp:nvSpPr>
        <dsp:cNvPr id="0" name=""/>
        <dsp:cNvSpPr/>
      </dsp:nvSpPr>
      <dsp:spPr>
        <a:xfrm>
          <a:off x="0" y="3729338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Mediastinocopy</a:t>
          </a:r>
        </a:p>
      </dsp:txBody>
      <dsp:txXfrm>
        <a:off x="0" y="3729338"/>
        <a:ext cx="5393361" cy="310733"/>
      </dsp:txXfrm>
    </dsp:sp>
    <dsp:sp modelId="{7A8AFA1C-9F56-5442-8346-C2707218DC39}">
      <dsp:nvSpPr>
        <dsp:cNvPr id="0" name=""/>
        <dsp:cNvSpPr/>
      </dsp:nvSpPr>
      <dsp:spPr>
        <a:xfrm>
          <a:off x="0" y="4040072"/>
          <a:ext cx="5393361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17BCC2-B077-974B-8AAB-7ECB9BCD13EF}">
      <dsp:nvSpPr>
        <dsp:cNvPr id="0" name=""/>
        <dsp:cNvSpPr/>
      </dsp:nvSpPr>
      <dsp:spPr>
        <a:xfrm>
          <a:off x="0" y="4040072"/>
          <a:ext cx="5393361" cy="31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Ct DNA (Liquid biopsy)</a:t>
          </a:r>
        </a:p>
      </dsp:txBody>
      <dsp:txXfrm>
        <a:off x="0" y="4040072"/>
        <a:ext cx="5393361" cy="3107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C39E8-07B0-5E48-A564-98E81D26DDB7}">
      <dsp:nvSpPr>
        <dsp:cNvPr id="0" name=""/>
        <dsp:cNvSpPr/>
      </dsp:nvSpPr>
      <dsp:spPr>
        <a:xfrm>
          <a:off x="0" y="251329"/>
          <a:ext cx="10515600" cy="11875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ptos Display" panose="02110004020202020204"/>
            </a:rPr>
            <a:t>55</a:t>
          </a:r>
          <a:r>
            <a:rPr lang="en-US" sz="1300" kern="1200" dirty="0"/>
            <a:t> - 75yr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Smoking history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Calculated high risk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2-year cycle</a:t>
          </a:r>
        </a:p>
      </dsp:txBody>
      <dsp:txXfrm>
        <a:off x="0" y="251329"/>
        <a:ext cx="10515600" cy="1187550"/>
      </dsp:txXfrm>
    </dsp:sp>
    <dsp:sp modelId="{C7D45A93-D266-714B-9CD6-FF3ACF724A79}">
      <dsp:nvSpPr>
        <dsp:cNvPr id="0" name=""/>
        <dsp:cNvSpPr/>
      </dsp:nvSpPr>
      <dsp:spPr>
        <a:xfrm>
          <a:off x="525780" y="59449"/>
          <a:ext cx="7360920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ptos Display" panose="02110004020202020204"/>
            </a:rPr>
            <a:t>Targeted</a:t>
          </a:r>
          <a:r>
            <a:rPr lang="en-US" sz="1300" kern="1200" dirty="0"/>
            <a:t> population</a:t>
          </a:r>
        </a:p>
      </dsp:txBody>
      <dsp:txXfrm>
        <a:off x="544514" y="78183"/>
        <a:ext cx="7323452" cy="346292"/>
      </dsp:txXfrm>
    </dsp:sp>
    <dsp:sp modelId="{248EC747-2A43-E348-BE26-5AD4E19CA4BE}">
      <dsp:nvSpPr>
        <dsp:cNvPr id="0" name=""/>
        <dsp:cNvSpPr/>
      </dsp:nvSpPr>
      <dsp:spPr>
        <a:xfrm>
          <a:off x="0" y="1700959"/>
          <a:ext cx="10515600" cy="7575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Low dose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Unenhanced</a:t>
          </a:r>
        </a:p>
      </dsp:txBody>
      <dsp:txXfrm>
        <a:off x="0" y="1700959"/>
        <a:ext cx="10515600" cy="757575"/>
      </dsp:txXfrm>
    </dsp:sp>
    <dsp:sp modelId="{68B78740-64F2-CE41-A787-6A2C6C538B4A}">
      <dsp:nvSpPr>
        <dsp:cNvPr id="0" name=""/>
        <dsp:cNvSpPr/>
      </dsp:nvSpPr>
      <dsp:spPr>
        <a:xfrm>
          <a:off x="525780" y="1509079"/>
          <a:ext cx="7360920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CT thorax</a:t>
          </a:r>
        </a:p>
      </dsp:txBody>
      <dsp:txXfrm>
        <a:off x="544514" y="1527813"/>
        <a:ext cx="7323452" cy="346292"/>
      </dsp:txXfrm>
    </dsp:sp>
    <dsp:sp modelId="{F3CA13F1-8756-654D-B660-4AC60EF0BC5F}">
      <dsp:nvSpPr>
        <dsp:cNvPr id="0" name=""/>
        <dsp:cNvSpPr/>
      </dsp:nvSpPr>
      <dsp:spPr>
        <a:xfrm>
          <a:off x="0" y="2720614"/>
          <a:ext cx="10515600" cy="327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2353E-017F-D347-8CD1-5926ACEC99BB}">
      <dsp:nvSpPr>
        <dsp:cNvPr id="0" name=""/>
        <dsp:cNvSpPr/>
      </dsp:nvSpPr>
      <dsp:spPr>
        <a:xfrm>
          <a:off x="525780" y="2528734"/>
          <a:ext cx="7360920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Incidental findings</a:t>
          </a:r>
        </a:p>
      </dsp:txBody>
      <dsp:txXfrm>
        <a:off x="544514" y="2547468"/>
        <a:ext cx="7323452" cy="346292"/>
      </dsp:txXfrm>
    </dsp:sp>
    <dsp:sp modelId="{9602E264-E816-084F-9B81-400B6D297DEE}">
      <dsp:nvSpPr>
        <dsp:cNvPr id="0" name=""/>
        <dsp:cNvSpPr/>
      </dsp:nvSpPr>
      <dsp:spPr>
        <a:xfrm>
          <a:off x="0" y="3310294"/>
          <a:ext cx="10515600" cy="982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Fri 1400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Referral back to </a:t>
          </a:r>
          <a:r>
            <a:rPr lang="en-US" sz="1300" kern="1200" dirty="0">
              <a:latin typeface="Aptos Display" panose="02110004020202020204"/>
            </a:rPr>
            <a:t>program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Referral to </a:t>
          </a:r>
          <a:r>
            <a:rPr lang="en-US" sz="1300" kern="1200" dirty="0">
              <a:latin typeface="Aptos Display" panose="02110004020202020204"/>
            </a:rPr>
            <a:t>specialties</a:t>
          </a:r>
          <a:endParaRPr lang="en-US" sz="1300" kern="1200" dirty="0"/>
        </a:p>
      </dsp:txBody>
      <dsp:txXfrm>
        <a:off x="0" y="3310294"/>
        <a:ext cx="10515600" cy="982800"/>
      </dsp:txXfrm>
    </dsp:sp>
    <dsp:sp modelId="{96488C8D-37BA-514B-8CB5-51BFF800465B}">
      <dsp:nvSpPr>
        <dsp:cNvPr id="0" name=""/>
        <dsp:cNvSpPr/>
      </dsp:nvSpPr>
      <dsp:spPr>
        <a:xfrm>
          <a:off x="525780" y="3118414"/>
          <a:ext cx="7360920" cy="3837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SRM</a:t>
          </a:r>
        </a:p>
      </dsp:txBody>
      <dsp:txXfrm>
        <a:off x="544514" y="3137148"/>
        <a:ext cx="732345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D47C-C483-7B5F-F465-3A764E3F5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56F7B-802B-5537-65CD-57146C712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A9B0-0A2E-5C7F-74F0-6F55B893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C848-5F4B-BE47-36B3-20D9C47E5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D68B0-074F-D044-42C0-3F9F797D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25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C448-E6BD-D42E-E502-AAD521EB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070D7-FCFA-935C-DCFD-DF3D2023C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6413-64A8-8C95-5E37-17C6A69A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63DF3-A819-7E5A-ABBC-AEC94987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02F0D-7C47-065D-EC78-6D5AFDA2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73E4F-82E6-B1C1-D722-AC6F750C7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668A4-296F-63C7-B4FD-12EC03BCA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EEA9A-BDF2-5421-C101-71E3F79E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2F12D-9CD7-1FFC-7257-2EB142B1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8EF0-CA91-E414-A9F3-39D382CA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96A8-CF08-574B-7826-23C0E5E2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FD272-546E-503B-2BED-14CCE60F7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9B77C-2B2D-8672-815E-3CE558708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08BA4-ADA5-38B6-A14C-E85B9C8E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6134-A3C5-5C7F-753E-C9CD8816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A709-E4D8-337A-E75A-DFED43A9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2A266-3BBE-F171-B7FC-D0F2B326B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F7C7D-C77D-3DF8-86D2-78225BC9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D4CE0-4B5A-C4B9-85D8-379000BB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BD0CF-0765-A3A8-C39A-43174A07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0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CFE5-D779-5340-D797-25BFB779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B54D3-023E-DCDE-AFF0-F4CE8FE0D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E7480-697D-6D4D-F721-4BFBD0C06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1D749-E136-A7D3-DE11-F7544A8A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B1C80-C3D2-997D-7B5B-7200CE09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47BA9-33E4-A613-5BEF-F6BF4C44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5213-9ECD-0DE9-0C47-B50793FA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F77C7-217B-4423-11CF-566465C34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9057B-3293-8F3F-FAC4-2560EDDF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8B89D-FB2B-FE9A-2B1F-82877754E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BB6C7-75FD-0159-7A97-6E4526AE4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CC3627-4C02-4BEB-852A-F50BBD34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4A45E7-DF52-D958-44F6-40700598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7A1E8-C6FB-35C8-86C5-9C5750D2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2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DB9D-97CA-196B-BED4-82075DDB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9DC2E-1239-171E-AADD-133A9D9B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0A270-8595-8443-C6C4-EAA9AFEB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BFA34-CE5E-64C4-752D-33F71AF0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5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F39A9-3E20-7CFB-B103-67FB6053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0F0EF-7CEA-FD5B-66AE-3C83D403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05980-794F-4EDA-D2C8-16947BE2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6696-41E2-162B-B594-BCE4C1E7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2F26-02BD-114C-997C-5C689971F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57D30-46EA-B674-3A41-331E40C1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F6A44-6BD9-6EA1-185B-14AAAA9B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48FF0-9848-7967-30D1-BAB2B988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A5AFE-330D-1CB9-2A3F-555E185F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A556-707F-BCC7-4985-8D74F433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E1747B-3111-0E7B-00F4-1A4B7A5A3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18F85-C9C3-EB23-9F42-6AD87620C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02951-5F6B-CA4B-F38D-A94F729FF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7A575-8BD9-799B-F07E-49F93809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435C4-51F7-2CF5-8622-219F410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EFE3DB-DB42-852E-7683-B19FB7EE1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16457-C676-8667-3759-2B35AF7F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8E419-2DE7-B62E-294E-560D40DAD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BA6BEB-9CBC-B54D-A166-A9BFDA015A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77B36-B509-0199-8E51-32EE6F3FE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F92D6-5471-2950-E901-5F1C6B3BF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28D72-D558-D14A-9DC6-FD8529B64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3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24311-8CE9-8077-F643-0A45AE6F2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485" y="1600200"/>
            <a:ext cx="8201552" cy="2295748"/>
          </a:xfrm>
        </p:spPr>
        <p:txBody>
          <a:bodyPr anchor="b">
            <a:normAutofit/>
          </a:bodyPr>
          <a:lstStyle/>
          <a:p>
            <a:r>
              <a:rPr lang="en-US" sz="4800"/>
              <a:t>Lung Cancer Services &amp; Pathways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85E9F-C64C-E3A6-965B-CAFF8F77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5" y="4067661"/>
            <a:ext cx="8201552" cy="111876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</a:rPr>
              <a:t>Catherine Patrick – Lung CNS</a:t>
            </a:r>
          </a:p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</a:rPr>
              <a:t>M Rahim Khan – Respiratory Consultant</a:t>
            </a:r>
          </a:p>
        </p:txBody>
      </p:sp>
    </p:spTree>
    <p:extLst>
      <p:ext uri="{BB962C8B-B14F-4D97-AF65-F5344CB8AC3E}">
        <p14:creationId xmlns:p14="http://schemas.microsoft.com/office/powerpoint/2010/main" val="184430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6BF54-4757-55D5-F0F6-0341475B5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520756A-7F4D-D42C-C4A2-54DCDBBBA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FC38F0-56B9-22CF-7333-F998A7DD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73327-23B5-F557-8209-98C3BBD4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940" y="264158"/>
            <a:ext cx="5310116" cy="1322887"/>
          </a:xfrm>
        </p:spPr>
        <p:txBody>
          <a:bodyPr>
            <a:normAutofit/>
          </a:bodyPr>
          <a:lstStyle/>
          <a:p>
            <a:r>
              <a:rPr lang="en-US" dirty="0"/>
              <a:t>Lung MDT</a:t>
            </a:r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3407DE2-F390-1D3B-7C17-5A3EAA47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3980" y="1663399"/>
            <a:ext cx="5516967" cy="35412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2A6EC-2161-D195-B07C-3BE3FE869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666" y="1851202"/>
            <a:ext cx="5310116" cy="39085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Treatment Decisions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Fitness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Type of cancer</a:t>
            </a:r>
            <a:endParaRPr lang="en-US" sz="2800" dirty="0"/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Location of cancer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Stage of the disease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Co-morbidities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PFTs</a:t>
            </a:r>
            <a:endParaRPr lang="en-US" sz="2800" dirty="0"/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Patient's preferences</a:t>
            </a:r>
          </a:p>
        </p:txBody>
      </p:sp>
    </p:spTree>
    <p:extLst>
      <p:ext uri="{BB962C8B-B14F-4D97-AF65-F5344CB8AC3E}">
        <p14:creationId xmlns:p14="http://schemas.microsoft.com/office/powerpoint/2010/main" val="15635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96C7E-E42B-EB6C-970A-B91900D56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Investigations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584FB-378E-DE72-F4AE-65332D81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53" r="4897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6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Content Placeholder 3">
            <a:extLst>
              <a:ext uri="{FF2B5EF4-FFF2-40B4-BE49-F238E27FC236}">
                <a16:creationId xmlns:a16="http://schemas.microsoft.com/office/drawing/2014/main" id="{30125DC4-C86C-34AD-8A76-23A4F99722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2906863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68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452B-E918-87D6-1040-487E4525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Bronchoscopy / EBUS / EUS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019746-FB44-6B58-0BE3-58EE941A7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Day case</a:t>
            </a:r>
          </a:p>
          <a:p>
            <a:r>
              <a:rPr lang="en-US" dirty="0"/>
              <a:t>Respiratory x 4</a:t>
            </a:r>
          </a:p>
          <a:p>
            <a:r>
              <a:rPr lang="en-US" dirty="0"/>
              <a:t>Twice a week +/- ad hoc</a:t>
            </a:r>
          </a:p>
          <a:p>
            <a:r>
              <a:rPr lang="en-US" dirty="0"/>
              <a:t>Conscious sedation</a:t>
            </a:r>
          </a:p>
          <a:p>
            <a:r>
              <a:rPr lang="en-US" dirty="0"/>
              <a:t>Local anaesthetic</a:t>
            </a:r>
          </a:p>
        </p:txBody>
      </p:sp>
      <p:pic>
        <p:nvPicPr>
          <p:cNvPr id="9" name="Picture 8" descr="A box of medicine with vials&#10;&#10;Description automatically generated">
            <a:extLst>
              <a:ext uri="{FF2B5EF4-FFF2-40B4-BE49-F238E27FC236}">
                <a16:creationId xmlns:a16="http://schemas.microsoft.com/office/drawing/2014/main" id="{86AE9DCC-7CFC-A843-8212-5C4F319F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0"/>
            <a:ext cx="3175000" cy="2260600"/>
          </a:xfrm>
          <a:prstGeom prst="rect">
            <a:avLst/>
          </a:prstGeom>
        </p:spPr>
      </p:pic>
      <p:pic>
        <p:nvPicPr>
          <p:cNvPr id="11" name="Picture 10" descr="A box of medicine with vials&#10;&#10;Description automatically generated">
            <a:extLst>
              <a:ext uri="{FF2B5EF4-FFF2-40B4-BE49-F238E27FC236}">
                <a16:creationId xmlns:a16="http://schemas.microsoft.com/office/drawing/2014/main" id="{D59CB5CC-FF0C-A3E0-6CEA-31551E1BA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811" y="2136929"/>
            <a:ext cx="3602002" cy="2572858"/>
          </a:xfrm>
          <a:prstGeom prst="rect">
            <a:avLst/>
          </a:prstGeom>
        </p:spPr>
      </p:pic>
      <p:pic>
        <p:nvPicPr>
          <p:cNvPr id="13" name="Picture 12" descr="A box of medicine with vials&#10;&#10;Description automatically generated">
            <a:extLst>
              <a:ext uri="{FF2B5EF4-FFF2-40B4-BE49-F238E27FC236}">
                <a16:creationId xmlns:a16="http://schemas.microsoft.com/office/drawing/2014/main" id="{10644F4C-8A11-596A-9E24-71AFB7214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0" y="2260600"/>
            <a:ext cx="3175000" cy="2267857"/>
          </a:xfrm>
          <a:prstGeom prst="rect">
            <a:avLst/>
          </a:prstGeom>
        </p:spPr>
      </p:pic>
      <p:pic>
        <p:nvPicPr>
          <p:cNvPr id="15" name="Picture 14" descr="A box with a few vials&#10;&#10;Description automatically generated">
            <a:extLst>
              <a:ext uri="{FF2B5EF4-FFF2-40B4-BE49-F238E27FC236}">
                <a16:creationId xmlns:a16="http://schemas.microsoft.com/office/drawing/2014/main" id="{21F2EBE2-33A6-D6E6-346C-BC3F7E52B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804" y="4564898"/>
            <a:ext cx="2710196" cy="22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3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CB70-B930-8496-FA63-FB8A19E5B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5157787" cy="823912"/>
          </a:xfrm>
        </p:spPr>
        <p:txBody>
          <a:bodyPr/>
          <a:lstStyle/>
          <a:p>
            <a:r>
              <a:rPr lang="en-US" dirty="0"/>
              <a:t>Bronchoscopy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3CA91-7535-3AAF-22A3-F28AE4F3C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8812" y="0"/>
            <a:ext cx="5183188" cy="823912"/>
          </a:xfrm>
        </p:spPr>
        <p:txBody>
          <a:bodyPr/>
          <a:lstStyle/>
          <a:p>
            <a:r>
              <a:rPr lang="en-US" dirty="0"/>
              <a:t>EBUS</a:t>
            </a:r>
          </a:p>
        </p:txBody>
      </p:sp>
      <p:pic>
        <p:nvPicPr>
          <p:cNvPr id="8" name="Content Placeholder 7" descr="A close-up of a needle&#10;&#10;Description automatically generated">
            <a:extLst>
              <a:ext uri="{FF2B5EF4-FFF2-40B4-BE49-F238E27FC236}">
                <a16:creationId xmlns:a16="http://schemas.microsoft.com/office/drawing/2014/main" id="{5E3C9E06-80BB-834C-1CE6-A1CD0A890B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00907" y="929065"/>
            <a:ext cx="5387854" cy="4271903"/>
          </a:xfrm>
        </p:spPr>
      </p:pic>
      <p:pic>
        <p:nvPicPr>
          <p:cNvPr id="9" name="Picture 8" descr="A close-up of a needle&#10;&#10;Description automatically generated">
            <a:extLst>
              <a:ext uri="{FF2B5EF4-FFF2-40B4-BE49-F238E27FC236}">
                <a16:creationId xmlns:a16="http://schemas.microsoft.com/office/drawing/2014/main" id="{30440F99-F36F-29F6-4CE9-B678F39E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4476750"/>
            <a:ext cx="3333750" cy="2381250"/>
          </a:xfrm>
          <a:prstGeom prst="rect">
            <a:avLst/>
          </a:prstGeom>
        </p:spPr>
      </p:pic>
      <p:pic>
        <p:nvPicPr>
          <p:cNvPr id="13" name="Content Placeholder 12" descr="A close-up of a black pipe&#10;&#10;Description automatically generated">
            <a:extLst>
              <a:ext uri="{FF2B5EF4-FFF2-40B4-BE49-F238E27FC236}">
                <a16:creationId xmlns:a16="http://schemas.microsoft.com/office/drawing/2014/main" id="{9B40E61B-0FE7-7A1E-0E3A-00BB5B5C48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3240" y="968513"/>
            <a:ext cx="5499223" cy="4222919"/>
          </a:xfrm>
        </p:spPr>
      </p:pic>
      <p:pic>
        <p:nvPicPr>
          <p:cNvPr id="10" name="Picture 9" descr="A close-up of an object&#10;&#10;Description automatically generated">
            <a:extLst>
              <a:ext uri="{FF2B5EF4-FFF2-40B4-BE49-F238E27FC236}">
                <a16:creationId xmlns:a16="http://schemas.microsoft.com/office/drawing/2014/main" id="{2FAFAAA8-01D0-5F0B-9BEE-D12EE2081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222" y="4780584"/>
            <a:ext cx="3086238" cy="20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device&#10;&#10;Description automatically generated">
            <a:extLst>
              <a:ext uri="{FF2B5EF4-FFF2-40B4-BE49-F238E27FC236}">
                <a16:creationId xmlns:a16="http://schemas.microsoft.com/office/drawing/2014/main" id="{EEE44977-07AB-E978-0443-21D1D2D91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-513496" y="513496"/>
            <a:ext cx="4196560" cy="3169568"/>
          </a:xfrm>
        </p:spPr>
      </p:pic>
      <p:pic>
        <p:nvPicPr>
          <p:cNvPr id="3" name="Picture 2" descr="A diagram of a vein&#10;&#10;Description automatically generated with medium confidence">
            <a:extLst>
              <a:ext uri="{FF2B5EF4-FFF2-40B4-BE49-F238E27FC236}">
                <a16:creationId xmlns:a16="http://schemas.microsoft.com/office/drawing/2014/main" id="{4E35836C-1F8F-6CA6-D5AA-DCF288B08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439" y="2661439"/>
            <a:ext cx="4196561" cy="4196561"/>
          </a:xfrm>
          <a:prstGeom prst="rect">
            <a:avLst/>
          </a:prstGeom>
        </p:spPr>
      </p:pic>
      <p:pic>
        <p:nvPicPr>
          <p:cNvPr id="5" name="Picture 4" descr="A close-up of a human body&#10;&#10;Description automatically generated">
            <a:extLst>
              <a:ext uri="{FF2B5EF4-FFF2-40B4-BE49-F238E27FC236}">
                <a16:creationId xmlns:a16="http://schemas.microsoft.com/office/drawing/2014/main" id="{A932A059-428B-1D1B-D99E-23D82321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0" y="1954529"/>
            <a:ext cx="4684428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D37B-5FDA-CEF4-87F7-109BDC7B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chivo:EBUS lineal.jpg - Pneumowiki - Enciclopedia de Neumología y ...">
            <a:extLst>
              <a:ext uri="{FF2B5EF4-FFF2-40B4-BE49-F238E27FC236}">
                <a16:creationId xmlns:a16="http://schemas.microsoft.com/office/drawing/2014/main" id="{8CDB1D71-FFEA-CFE3-B5E8-FB405412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6" y="145887"/>
            <a:ext cx="7890131" cy="500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ntent Placeholder 7" descr="An ultrasound of a baby&#10;&#10;Description automatically generated">
            <a:extLst>
              <a:ext uri="{FF2B5EF4-FFF2-40B4-BE49-F238E27FC236}">
                <a16:creationId xmlns:a16="http://schemas.microsoft.com/office/drawing/2014/main" id="{37C78070-EEC6-0E9C-3F95-B6D61927FA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062233" y="3701074"/>
            <a:ext cx="4072617" cy="3099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758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96C7E-E42B-EB6C-970A-B91900D56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Pleural Procedures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32F95C6-243C-72EB-906A-48B7F40C5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dirty="0"/>
              <a:t>Ultrasound-assisted/guided</a:t>
            </a:r>
          </a:p>
          <a:p>
            <a:pPr lvl="1"/>
            <a:r>
              <a:rPr lang="en-US" dirty="0"/>
              <a:t>Diagnostic aspiration</a:t>
            </a:r>
          </a:p>
          <a:p>
            <a:pPr lvl="1"/>
            <a:r>
              <a:rPr lang="en-US" dirty="0"/>
              <a:t>Therapeutic aspiration</a:t>
            </a:r>
          </a:p>
          <a:p>
            <a:pPr lvl="1"/>
            <a:r>
              <a:rPr lang="en-US" dirty="0"/>
              <a:t>Pleural biopsies</a:t>
            </a:r>
          </a:p>
          <a:p>
            <a:pPr lvl="1"/>
            <a:r>
              <a:rPr lang="en-US" dirty="0"/>
              <a:t>IPC</a:t>
            </a:r>
          </a:p>
          <a:p>
            <a:r>
              <a:rPr lang="en-US" dirty="0"/>
              <a:t>Lung biopsies </a:t>
            </a:r>
          </a:p>
          <a:p>
            <a:pPr lvl="1"/>
            <a:r>
              <a:rPr lang="en-US" dirty="0"/>
              <a:t>US-guided</a:t>
            </a:r>
          </a:p>
          <a:p>
            <a:pPr lvl="1"/>
            <a:r>
              <a:rPr lang="en-US" dirty="0"/>
              <a:t>CT-guided</a:t>
            </a:r>
          </a:p>
          <a:p>
            <a:r>
              <a:rPr lang="en-US" dirty="0"/>
              <a:t>Medical thoracoscopy</a:t>
            </a:r>
          </a:p>
          <a:p>
            <a:r>
              <a:rPr lang="en-US" dirty="0"/>
              <a:t>VATS</a:t>
            </a:r>
          </a:p>
          <a:p>
            <a:r>
              <a:rPr lang="en-US" dirty="0"/>
              <a:t>Mediastinoscopy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endParaRPr lang="en-US" dirty="0"/>
          </a:p>
          <a:p>
            <a:pPr lvl="1" indent="-285750">
              <a:buFont typeface="Courier New" panose="020B0604020202020204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6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83DD7A-13CD-E094-8DC6-522DFD3C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Pleural Procedures</a:t>
            </a:r>
          </a:p>
        </p:txBody>
      </p:sp>
      <p:pic>
        <p:nvPicPr>
          <p:cNvPr id="5" name="Picture 4" descr="A box with a container and a bottle&#10;&#10;Description automatically generated">
            <a:extLst>
              <a:ext uri="{FF2B5EF4-FFF2-40B4-BE49-F238E27FC236}">
                <a16:creationId xmlns:a16="http://schemas.microsoft.com/office/drawing/2014/main" id="{90E534B5-8B68-E62F-5B28-FABC4752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742" y="669530"/>
            <a:ext cx="3863258" cy="2759470"/>
          </a:xfrm>
          <a:prstGeom prst="rect">
            <a:avLst/>
          </a:prstGeom>
        </p:spPr>
      </p:pic>
      <p:pic>
        <p:nvPicPr>
          <p:cNvPr id="6" name="Picture 5" descr="A box with a few vials&#10;&#10;Description automatically generated">
            <a:extLst>
              <a:ext uri="{FF2B5EF4-FFF2-40B4-BE49-F238E27FC236}">
                <a16:creationId xmlns:a16="http://schemas.microsoft.com/office/drawing/2014/main" id="{CF2B8455-7F1E-E231-6433-E24B17C3C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774" y="4001294"/>
            <a:ext cx="3121742" cy="261223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46A204D-C5A9-9F06-76C6-B998E6E75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Day case</a:t>
            </a:r>
          </a:p>
          <a:p>
            <a:r>
              <a:rPr lang="en-US" dirty="0"/>
              <a:t>Respiratory +/- Radiology</a:t>
            </a:r>
          </a:p>
          <a:p>
            <a:r>
              <a:rPr lang="en-US" dirty="0"/>
              <a:t>Local anaesthetics</a:t>
            </a:r>
          </a:p>
          <a:p>
            <a:r>
              <a:rPr lang="en-US" dirty="0"/>
              <a:t>Twice a week +/- ad hoc</a:t>
            </a:r>
          </a:p>
        </p:txBody>
      </p:sp>
    </p:spTree>
    <p:extLst>
      <p:ext uri="{BB962C8B-B14F-4D97-AF65-F5344CB8AC3E}">
        <p14:creationId xmlns:p14="http://schemas.microsoft.com/office/powerpoint/2010/main" val="3813505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3E67D-D35D-3E43-9117-8122D3D74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syringe&#10;&#10;Description automatically generated">
            <a:extLst>
              <a:ext uri="{FF2B5EF4-FFF2-40B4-BE49-F238E27FC236}">
                <a16:creationId xmlns:a16="http://schemas.microsoft.com/office/drawing/2014/main" id="{0FA37207-F373-D5A7-4D45-D272217A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34" y="2472058"/>
            <a:ext cx="4914508" cy="2545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AFCB6FAC-A99A-E34C-0BBF-C6180C52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48" y="2763887"/>
            <a:ext cx="4691784" cy="257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lose-up of a needle&#10;&#10;Description automatically generated">
            <a:extLst>
              <a:ext uri="{FF2B5EF4-FFF2-40B4-BE49-F238E27FC236}">
                <a16:creationId xmlns:a16="http://schemas.microsoft.com/office/drawing/2014/main" id="{CD7AC4B4-5251-E746-47DE-F281286D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588" y="4351712"/>
            <a:ext cx="2355144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blue pen with holes&#10;&#10;Description automatically generated">
            <a:extLst>
              <a:ext uri="{FF2B5EF4-FFF2-40B4-BE49-F238E27FC236}">
                <a16:creationId xmlns:a16="http://schemas.microsoft.com/office/drawing/2014/main" id="{3FB247C4-0B61-183B-E2DE-0412FBF45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647" y="4798261"/>
            <a:ext cx="3746872" cy="202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lose-up of a syringe&#10;&#10;Description automatically generated">
            <a:extLst>
              <a:ext uri="{FF2B5EF4-FFF2-40B4-BE49-F238E27FC236}">
                <a16:creationId xmlns:a16="http://schemas.microsoft.com/office/drawing/2014/main" id="{9326BA6C-23FB-F013-D210-1B6B18255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296545" y="-73197"/>
            <a:ext cx="2545255" cy="2545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A close-up of a syringe&#10;&#10;Description automatically generated">
            <a:extLst>
              <a:ext uri="{FF2B5EF4-FFF2-40B4-BE49-F238E27FC236}">
                <a16:creationId xmlns:a16="http://schemas.microsoft.com/office/drawing/2014/main" id="{41E466AF-E276-A025-0EE6-83990B47A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85" y="0"/>
            <a:ext cx="24765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77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person's body&#10;&#10;Description automatically generated">
            <a:extLst>
              <a:ext uri="{FF2B5EF4-FFF2-40B4-BE49-F238E27FC236}">
                <a16:creationId xmlns:a16="http://schemas.microsoft.com/office/drawing/2014/main" id="{DAD879A8-4FA5-6142-8623-5F61CBF04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60306" cy="284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medical device attached to a tube&#10;&#10;Description automatically generated">
            <a:extLst>
              <a:ext uri="{FF2B5EF4-FFF2-40B4-BE49-F238E27FC236}">
                <a16:creationId xmlns:a16="http://schemas.microsoft.com/office/drawing/2014/main" id="{B0588489-B7AD-1DB5-BB68-8718058F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716" y="1557953"/>
            <a:ext cx="5681580" cy="300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medical device attached to a human body&#10;&#10;Description automatically generated">
            <a:extLst>
              <a:ext uri="{FF2B5EF4-FFF2-40B4-BE49-F238E27FC236}">
                <a16:creationId xmlns:a16="http://schemas.microsoft.com/office/drawing/2014/main" id="{C31C0186-C26A-D095-8695-90600FA50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310" y="4115506"/>
            <a:ext cx="5117690" cy="274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EA3C-B634-801E-59D9-0D2B95A5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Cancer Services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1236B213-6C1D-403B-327C-3B1A4954B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866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08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FC3312-D87C-2839-12D0-BDC1B6D02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28" y="767247"/>
            <a:ext cx="5099357" cy="532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x-ray of a person&amp;#39;s chest&#10;&#10;Description automatically generated">
            <a:extLst>
              <a:ext uri="{FF2B5EF4-FFF2-40B4-BE49-F238E27FC236}">
                <a16:creationId xmlns:a16="http://schemas.microsoft.com/office/drawing/2014/main" id="{66813BD7-3093-B5D9-5E47-E700953B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28" y="1371599"/>
            <a:ext cx="360520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1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43B1D2-3AB9-C8BC-29DE-FB3215FF1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55266" cy="291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diagram of a pleural catheter&#10;&#10;Description automatically generated">
            <a:extLst>
              <a:ext uri="{FF2B5EF4-FFF2-40B4-BE49-F238E27FC236}">
                <a16:creationId xmlns:a16="http://schemas.microsoft.com/office/drawing/2014/main" id="{AE1C24BE-547F-7309-3415-276FD3B04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812" y="0"/>
            <a:ext cx="3623187" cy="371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-up of a stomach&#10;&#10;Description automatically generated">
            <a:extLst>
              <a:ext uri="{FF2B5EF4-FFF2-40B4-BE49-F238E27FC236}">
                <a16:creationId xmlns:a16="http://schemas.microsoft.com/office/drawing/2014/main" id="{82BE57B7-1466-541B-244B-37B553E6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76" y="3719572"/>
            <a:ext cx="5469137" cy="313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lose-up of a medical patch&#10;&#10;Description automatically generated">
            <a:extLst>
              <a:ext uri="{FF2B5EF4-FFF2-40B4-BE49-F238E27FC236}">
                <a16:creationId xmlns:a16="http://schemas.microsoft.com/office/drawing/2014/main" id="{C82BAFAD-E847-53B0-15B2-232EE75C8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13" y="3719572"/>
            <a:ext cx="5469137" cy="313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close-up of a medical bag&#10;&#10;Description automatically generated">
            <a:extLst>
              <a:ext uri="{FF2B5EF4-FFF2-40B4-BE49-F238E27FC236}">
                <a16:creationId xmlns:a16="http://schemas.microsoft.com/office/drawing/2014/main" id="{85F8A915-52A5-C79C-E9AB-06ECAF9A3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595" y="0"/>
            <a:ext cx="3792510" cy="379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4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 x-ray of a body&#10;&#10;Description automatically generated">
            <a:extLst>
              <a:ext uri="{FF2B5EF4-FFF2-40B4-BE49-F238E27FC236}">
                <a16:creationId xmlns:a16="http://schemas.microsoft.com/office/drawing/2014/main" id="{18B9D213-EE29-E340-95D0-6A2EFF88D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067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-up of a chest x-ray&#10;&#10;Description automatically generated">
            <a:extLst>
              <a:ext uri="{FF2B5EF4-FFF2-40B4-BE49-F238E27FC236}">
                <a16:creationId xmlns:a16="http://schemas.microsoft.com/office/drawing/2014/main" id="{AAA0DD8B-169F-0715-EEF4-81584184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31" y="1"/>
            <a:ext cx="4859570" cy="318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-up of a chest x-ray&#10;&#10;Description automatically generated">
            <a:extLst>
              <a:ext uri="{FF2B5EF4-FFF2-40B4-BE49-F238E27FC236}">
                <a16:creationId xmlns:a16="http://schemas.microsoft.com/office/drawing/2014/main" id="{D61E47E8-779D-6165-F6CE-58C292F9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730" y="3353906"/>
            <a:ext cx="4851270" cy="350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878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ultrasound&#10;&#10;Description automatically generated">
            <a:extLst>
              <a:ext uri="{FF2B5EF4-FFF2-40B4-BE49-F238E27FC236}">
                <a16:creationId xmlns:a16="http://schemas.microsoft.com/office/drawing/2014/main" id="{C1FADC38-B63C-E1B6-D4C9-8142A66B7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4" y="103852"/>
            <a:ext cx="6086164" cy="3642238"/>
          </a:xfrm>
          <a:prstGeom prst="rect">
            <a:avLst/>
          </a:prstGeom>
        </p:spPr>
      </p:pic>
      <p:pic>
        <p:nvPicPr>
          <p:cNvPr id="7" name="Picture 6" descr="A close-up of a ultrasound&#10;&#10;Description automatically generated">
            <a:extLst>
              <a:ext uri="{FF2B5EF4-FFF2-40B4-BE49-F238E27FC236}">
                <a16:creationId xmlns:a16="http://schemas.microsoft.com/office/drawing/2014/main" id="{5B8974DC-BF4C-4757-DBCD-3F923B29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48" y="3365311"/>
            <a:ext cx="5836268" cy="34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29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x-ray of a person&amp;#39;s chest&#10;&#10;Description automatically generated">
            <a:extLst>
              <a:ext uri="{FF2B5EF4-FFF2-40B4-BE49-F238E27FC236}">
                <a16:creationId xmlns:a16="http://schemas.microsoft.com/office/drawing/2014/main" id="{E0B2D635-85CC-9FBE-84E2-C5D6A056F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43428" cy="409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-up of an x-ray&#10;&#10;Description automatically generated">
            <a:extLst>
              <a:ext uri="{FF2B5EF4-FFF2-40B4-BE49-F238E27FC236}">
                <a16:creationId xmlns:a16="http://schemas.microsoft.com/office/drawing/2014/main" id="{BFB23320-EE3B-BB01-0C28-8738BDA8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988" y="0"/>
            <a:ext cx="4026062" cy="409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-up of a chest x-ray&#10;&#10;Description automatically generated">
            <a:extLst>
              <a:ext uri="{FF2B5EF4-FFF2-40B4-BE49-F238E27FC236}">
                <a16:creationId xmlns:a16="http://schemas.microsoft.com/office/drawing/2014/main" id="{9F97F47A-A51A-F021-266B-9CFBD58B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337" y="3215148"/>
            <a:ext cx="4390664" cy="364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525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n x-ray&#10;&#10;Description automatically generated">
            <a:extLst>
              <a:ext uri="{FF2B5EF4-FFF2-40B4-BE49-F238E27FC236}">
                <a16:creationId xmlns:a16="http://schemas.microsoft.com/office/drawing/2014/main" id="{1F4C8067-89B0-6451-231F-F0E1A468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4" y="137226"/>
            <a:ext cx="3819302" cy="362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-up of an x-ray&#10;&#10;Description automatically generated">
            <a:extLst>
              <a:ext uri="{FF2B5EF4-FFF2-40B4-BE49-F238E27FC236}">
                <a16:creationId xmlns:a16="http://schemas.microsoft.com/office/drawing/2014/main" id="{87E7811B-4584-AB64-7041-C2F4F961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103" y="1385526"/>
            <a:ext cx="3987998" cy="362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-up of an x-ray of a chest&#10;&#10;Description automatically generated">
            <a:extLst>
              <a:ext uri="{FF2B5EF4-FFF2-40B4-BE49-F238E27FC236}">
                <a16:creationId xmlns:a16="http://schemas.microsoft.com/office/drawing/2014/main" id="{083F2B68-37F2-8145-1DB9-BA547FA4D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101" y="3197333"/>
            <a:ext cx="4129705" cy="35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418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10698-D287-1963-7567-03FCB640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not always cancer.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ct scan&#10;&#10;Description automatically generated">
            <a:extLst>
              <a:ext uri="{FF2B5EF4-FFF2-40B4-BE49-F238E27FC236}">
                <a16:creationId xmlns:a16="http://schemas.microsoft.com/office/drawing/2014/main" id="{411461AB-311D-0775-B66C-487A809A5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669" y="3445201"/>
            <a:ext cx="5493421" cy="341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-up of a chest x-ray&#10;&#10;Description automatically generated">
            <a:extLst>
              <a:ext uri="{FF2B5EF4-FFF2-40B4-BE49-F238E27FC236}">
                <a16:creationId xmlns:a16="http://schemas.microsoft.com/office/drawing/2014/main" id="{AAD1975D-B2E4-163F-C07F-DFD1880FA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95" y="1"/>
            <a:ext cx="5468809" cy="341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lose-up of a ct scan&#10;&#10;Description automatically generated">
            <a:extLst>
              <a:ext uri="{FF2B5EF4-FFF2-40B4-BE49-F238E27FC236}">
                <a16:creationId xmlns:a16="http://schemas.microsoft.com/office/drawing/2014/main" id="{693286DC-884C-C0D9-C06F-08F04071D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10" y="3615987"/>
            <a:ext cx="4336026" cy="324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n x-ray of a person's chest&#10;&#10;Description automatically generated">
            <a:extLst>
              <a:ext uri="{FF2B5EF4-FFF2-40B4-BE49-F238E27FC236}">
                <a16:creationId xmlns:a16="http://schemas.microsoft.com/office/drawing/2014/main" id="{7E5A010C-C1A4-9A6E-F712-4AE99B782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10" y="0"/>
            <a:ext cx="4336026" cy="354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892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n ultrasound&#10;&#10;Description automatically generated">
            <a:extLst>
              <a:ext uri="{FF2B5EF4-FFF2-40B4-BE49-F238E27FC236}">
                <a16:creationId xmlns:a16="http://schemas.microsoft.com/office/drawing/2014/main" id="{84AD6C75-3038-BA68-C044-4CB1F0A8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17" y="174317"/>
            <a:ext cx="4902200" cy="2895600"/>
          </a:xfrm>
          <a:prstGeom prst="rect">
            <a:avLst/>
          </a:prstGeom>
        </p:spPr>
      </p:pic>
      <p:pic>
        <p:nvPicPr>
          <p:cNvPr id="9" name="Picture 8" descr="A close-up of a ultrasound&#10;&#10;Description automatically generated">
            <a:extLst>
              <a:ext uri="{FF2B5EF4-FFF2-40B4-BE49-F238E27FC236}">
                <a16:creationId xmlns:a16="http://schemas.microsoft.com/office/drawing/2014/main" id="{12B69C48-AC0E-67FA-7BBD-9137CD71E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267"/>
            <a:ext cx="4902200" cy="2933700"/>
          </a:xfrm>
          <a:prstGeom prst="rect">
            <a:avLst/>
          </a:prstGeom>
        </p:spPr>
      </p:pic>
      <p:pic>
        <p:nvPicPr>
          <p:cNvPr id="11" name="Picture 10" descr="A close-up of an ultrasound&#10;&#10;Description automatically generated">
            <a:extLst>
              <a:ext uri="{FF2B5EF4-FFF2-40B4-BE49-F238E27FC236}">
                <a16:creationId xmlns:a16="http://schemas.microsoft.com/office/drawing/2014/main" id="{4E163950-7DF8-005D-AA19-9E523729E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455" y="3254683"/>
            <a:ext cx="48486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0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69DB0-8E67-C71D-CE9A-17D4917C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Targeted Lung Health Check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D15196-D0A7-FF6A-B3DF-6DE5533CF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5405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588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72854CB6-3F8E-4EF6-AF38-2B03F2BDBEB3}"/>
              </a:ext>
            </a:extLst>
          </p:cNvPr>
          <p:cNvSpPr/>
          <p:nvPr/>
        </p:nvSpPr>
        <p:spPr>
          <a:xfrm>
            <a:off x="1831494" y="2427849"/>
            <a:ext cx="1656521" cy="1833217"/>
          </a:xfrm>
          <a:prstGeom prst="rightArrowCallou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USC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(2ww)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A32DFB-60BD-3E74-713E-0D2E8EF42A6F}"/>
              </a:ext>
            </a:extLst>
          </p:cNvPr>
          <p:cNvSpPr/>
          <p:nvPr/>
        </p:nvSpPr>
        <p:spPr>
          <a:xfrm>
            <a:off x="3503624" y="2406740"/>
            <a:ext cx="4961999" cy="1809314"/>
          </a:xfrm>
          <a:prstGeom prst="roundRec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Lung Cancer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8BF9B9F7-E7FF-4A06-C8EE-5C1CD7F754E4}"/>
              </a:ext>
            </a:extLst>
          </p:cNvPr>
          <p:cNvSpPr/>
          <p:nvPr/>
        </p:nvSpPr>
        <p:spPr>
          <a:xfrm>
            <a:off x="3503624" y="910441"/>
            <a:ext cx="4967900" cy="1479826"/>
          </a:xfrm>
          <a:prstGeom prst="downArrowCallou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TLHC</a:t>
            </a: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C643250F-AB5D-FC07-EE2C-FFD747458F11}"/>
              </a:ext>
            </a:extLst>
          </p:cNvPr>
          <p:cNvSpPr/>
          <p:nvPr/>
        </p:nvSpPr>
        <p:spPr>
          <a:xfrm>
            <a:off x="8481232" y="2427849"/>
            <a:ext cx="1554334" cy="1767096"/>
          </a:xfrm>
          <a:prstGeom prst="leftArrowCallou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NOLCP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AB530871-2101-6ECA-DCAD-B72ED4F0427E}"/>
              </a:ext>
            </a:extLst>
          </p:cNvPr>
          <p:cNvSpPr/>
          <p:nvPr/>
        </p:nvSpPr>
        <p:spPr>
          <a:xfrm>
            <a:off x="3578291" y="4216054"/>
            <a:ext cx="1659093" cy="1535043"/>
          </a:xfrm>
          <a:prstGeom prst="upArrowCallou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Internal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Referrals</a:t>
            </a:r>
          </a:p>
        </p:txBody>
      </p:sp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69E1B095-4694-7ABA-DA23-5D048BA527D2}"/>
              </a:ext>
            </a:extLst>
          </p:cNvPr>
          <p:cNvSpPr/>
          <p:nvPr/>
        </p:nvSpPr>
        <p:spPr>
          <a:xfrm>
            <a:off x="5333759" y="4232526"/>
            <a:ext cx="1406003" cy="1518571"/>
          </a:xfrm>
          <a:prstGeom prst="upArrowCallou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Inpatient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Referrals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180FC314-4F01-B471-FE47-9E2338B1C6CE}"/>
              </a:ext>
            </a:extLst>
          </p:cNvPr>
          <p:cNvSpPr/>
          <p:nvPr/>
        </p:nvSpPr>
        <p:spPr>
          <a:xfrm>
            <a:off x="6836137" y="4216055"/>
            <a:ext cx="1456370" cy="1535042"/>
          </a:xfrm>
          <a:prstGeom prst="upArrowCallou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Incidental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25469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29505-CC82-DB08-E5DF-BFC4B8E3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Targeted Lung Health Check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FA6DCEC-0F60-FB15-BCA5-0C473F27B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Arial"/>
              </a:rPr>
              <a:t>NOT JUST LUNG CANCER</a:t>
            </a:r>
            <a:endParaRPr lang="en-US" sz="2400" b="1" dirty="0">
              <a:solidFill>
                <a:srgbClr val="C0000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2400" dirty="0">
              <a:latin typeface="Arial"/>
              <a:cs typeface="Arial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,monospace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Oesophageal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,monospace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Breast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,monospace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Renal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,monospace" panose="020B0604020202020204" pitchFamily="34" charset="0"/>
              <a:buChar char="o"/>
            </a:pPr>
            <a:r>
              <a:rPr lang="en-US" dirty="0">
                <a:latin typeface="Arial"/>
                <a:cs typeface="Arial"/>
              </a:rPr>
              <a:t>Adrenal / pheochromocytoma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03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53E33-8E74-6D0A-2CFF-6991A9EA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19130-E161-3ECC-FE8D-C563991A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Targeted Lung Health Check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2F59EEE-AB31-B653-79E1-404A19DC2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C00000"/>
                </a:solidFill>
                <a:ea typeface="+mn-lt"/>
                <a:cs typeface="+mn-lt"/>
              </a:rPr>
              <a:t>NOT JUST CANCER</a:t>
            </a:r>
            <a:endParaRPr lang="en-US" sz="1900" b="1" dirty="0">
              <a:solidFill>
                <a:srgbClr val="C00000"/>
              </a:solidFill>
            </a:endParaRPr>
          </a:p>
          <a:p>
            <a:endParaRPr lang="en-US" sz="1900" dirty="0"/>
          </a:p>
          <a:p>
            <a:r>
              <a:rPr lang="en-US" sz="1900" dirty="0"/>
              <a:t>Coronary artery calcifications</a:t>
            </a:r>
          </a:p>
          <a:p>
            <a:r>
              <a:rPr lang="en-US" sz="1900" dirty="0"/>
              <a:t>Adrenal nodules</a:t>
            </a:r>
          </a:p>
          <a:p>
            <a:r>
              <a:rPr lang="en-US" sz="1900" dirty="0"/>
              <a:t>Emphysema</a:t>
            </a:r>
          </a:p>
          <a:p>
            <a:r>
              <a:rPr lang="en-US" sz="1900" dirty="0"/>
              <a:t>Pulmonary infections</a:t>
            </a:r>
          </a:p>
          <a:p>
            <a:r>
              <a:rPr lang="en-US" sz="1900" dirty="0"/>
              <a:t>Pulmonary fibrosis</a:t>
            </a:r>
          </a:p>
          <a:p>
            <a:r>
              <a:rPr lang="en-US" sz="1900" dirty="0"/>
              <a:t>Aortic aneurysms (thoracic, abdominal)</a:t>
            </a:r>
          </a:p>
          <a:p>
            <a:r>
              <a:rPr lang="en-US" sz="1900" dirty="0"/>
              <a:t>Osteoporotic bone fractures</a:t>
            </a:r>
          </a:p>
          <a:p>
            <a:r>
              <a:rPr lang="en-US" sz="1900" dirty="0"/>
              <a:t>etc.</a:t>
            </a:r>
          </a:p>
          <a:p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38551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48973-A748-C86A-4F56-EE7ADD94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TLHC Referrals From SRM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1A9FFC1-47FA-F833-9BF0-847540F40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037895"/>
              </p:ext>
            </p:extLst>
          </p:nvPr>
        </p:nvGraphicFramePr>
        <p:xfrm>
          <a:off x="182880" y="1583787"/>
          <a:ext cx="11767457" cy="510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6560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C85E5-4364-BC4A-9ACD-49D52BAD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Targeted Lung Health Check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6FFA-732B-3B95-04CF-41C72972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      (31st Mar 2023 – 31st Oct 2024)</a:t>
            </a:r>
          </a:p>
          <a:p>
            <a:pPr marL="0" indent="0">
              <a:buNone/>
            </a:pPr>
            <a:r>
              <a:rPr lang="en-US" sz="10000" b="1" dirty="0">
                <a:solidFill>
                  <a:srgbClr val="C00000"/>
                </a:solidFill>
              </a:rPr>
              <a:t>93 </a:t>
            </a:r>
            <a:r>
              <a:rPr lang="en-US" sz="2400" dirty="0">
                <a:solidFill>
                  <a:srgbClr val="000000"/>
                </a:solidFill>
              </a:rPr>
              <a:t> </a:t>
            </a:r>
            <a:r>
              <a:rPr lang="en-US" sz="2400" dirty="0"/>
              <a:t>patients have been diagnosed with lung cancer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400" dirty="0">
                <a:highlight>
                  <a:srgbClr val="00FF00"/>
                </a:highlight>
              </a:rPr>
              <a:t>Stage I – 53 (57%)</a:t>
            </a:r>
          </a:p>
          <a:p>
            <a:pPr marL="0" indent="0">
              <a:buNone/>
            </a:pPr>
            <a:r>
              <a:rPr lang="en-US" sz="2400" dirty="0"/>
              <a:t>		Stage II – 12 (12.9%)</a:t>
            </a:r>
          </a:p>
          <a:p>
            <a:pPr marL="0" indent="0">
              <a:buNone/>
            </a:pPr>
            <a:r>
              <a:rPr lang="en-US" sz="2400" dirty="0"/>
              <a:t>		Stage III – 12 (12.9%)</a:t>
            </a:r>
          </a:p>
          <a:p>
            <a:pPr marL="0" indent="0">
              <a:buNone/>
            </a:pPr>
            <a:r>
              <a:rPr lang="en-US" sz="2400" dirty="0"/>
              <a:t>		Stage IV – 13 (14%)</a:t>
            </a:r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400" dirty="0" err="1"/>
              <a:t>Unstaged</a:t>
            </a:r>
            <a:r>
              <a:rPr lang="en-US" sz="2400" dirty="0"/>
              <a:t> – 3 (3.2%)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07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AB674-4F97-FAA2-3525-8D2E52F59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03FF74-9F5A-7DA7-2D24-2BCAA1924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9F2FC-EBEC-E1EC-888D-1DD297C1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Targeted Lung Health Check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2F60C-A5CB-EB4E-C4E2-ED8F0AA96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802347-BEE1-E87D-E09C-4D5807B4C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BFDCD-55F0-C8AE-55C6-A8C3A590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0" b="1" dirty="0">
                <a:solidFill>
                  <a:srgbClr val="C00000"/>
                </a:solidFill>
              </a:rPr>
              <a:t>24 	</a:t>
            </a:r>
            <a:r>
              <a:rPr lang="en-US" sz="2400" dirty="0"/>
              <a:t>patients have been diagnosed with another cancer</a:t>
            </a:r>
          </a:p>
          <a:p>
            <a:pPr marL="0" indent="0">
              <a:buNone/>
            </a:pPr>
            <a:r>
              <a:rPr lang="en-US" sz="2400" dirty="0"/>
              <a:t>		Urology</a:t>
            </a:r>
          </a:p>
          <a:p>
            <a:pPr marL="0" indent="0">
              <a:buNone/>
            </a:pPr>
            <a:r>
              <a:rPr lang="en-US" sz="2400" dirty="0"/>
              <a:t>		Upper GI</a:t>
            </a:r>
          </a:p>
          <a:p>
            <a:pPr marL="0" indent="0">
              <a:buNone/>
            </a:pPr>
            <a:r>
              <a:rPr lang="en-US" sz="2400" dirty="0"/>
              <a:t>		Breast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9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CA96D-1F23-D912-CA9B-5F98069B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17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7E70-85EE-7773-8AE7-79757191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D4573A06-68B6-4D6C-EB87-65F69F1998B5}"/>
              </a:ext>
            </a:extLst>
          </p:cNvPr>
          <p:cNvSpPr/>
          <p:nvPr/>
        </p:nvSpPr>
        <p:spPr>
          <a:xfrm>
            <a:off x="66814" y="2555329"/>
            <a:ext cx="3616250" cy="183321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0116"/>
            </a:avLst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USC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(2ww)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B51073-A4AB-08F2-DF0D-88F7471F32E8}"/>
              </a:ext>
            </a:extLst>
          </p:cNvPr>
          <p:cNvSpPr/>
          <p:nvPr/>
        </p:nvSpPr>
        <p:spPr>
          <a:xfrm>
            <a:off x="3709364" y="2555330"/>
            <a:ext cx="4961999" cy="1809314"/>
          </a:xfrm>
          <a:prstGeom prst="roundRect">
            <a:avLst/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Lung Cancer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EA1B9F92-5945-DCA2-0829-D914FAA55EF5}"/>
              </a:ext>
            </a:extLst>
          </p:cNvPr>
          <p:cNvSpPr/>
          <p:nvPr/>
        </p:nvSpPr>
        <p:spPr>
          <a:xfrm>
            <a:off x="3647267" y="55420"/>
            <a:ext cx="4967900" cy="2472745"/>
          </a:xfrm>
          <a:prstGeom prst="downArrowCallout">
            <a:avLst>
              <a:gd name="adj1" fmla="val 17281"/>
              <a:gd name="adj2" fmla="val 18729"/>
              <a:gd name="adj3" fmla="val 25000"/>
              <a:gd name="adj4" fmla="val 35550"/>
            </a:avLst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TLHC</a:t>
            </a: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9915020E-7BB5-8527-2380-CF7BA0218096}"/>
              </a:ext>
            </a:extLst>
          </p:cNvPr>
          <p:cNvSpPr/>
          <p:nvPr/>
        </p:nvSpPr>
        <p:spPr>
          <a:xfrm>
            <a:off x="8691762" y="2555329"/>
            <a:ext cx="3433424" cy="1767096"/>
          </a:xfrm>
          <a:prstGeom prst="leftArrowCallout">
            <a:avLst>
              <a:gd name="adj1" fmla="val 19825"/>
              <a:gd name="adj2" fmla="val 25000"/>
              <a:gd name="adj3" fmla="val 26294"/>
              <a:gd name="adj4" fmla="val 30557"/>
            </a:avLst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NOLCP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CED20680-D966-B7FD-611A-3B5C7480AFCF}"/>
              </a:ext>
            </a:extLst>
          </p:cNvPr>
          <p:cNvSpPr/>
          <p:nvPr/>
        </p:nvSpPr>
        <p:spPr>
          <a:xfrm>
            <a:off x="3842531" y="4364643"/>
            <a:ext cx="1659093" cy="241077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6056"/>
            </a:avLst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Internal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Referrals</a:t>
            </a:r>
          </a:p>
        </p:txBody>
      </p:sp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3B0326DF-AA18-ECDE-7B24-361F0548D7D1}"/>
              </a:ext>
            </a:extLst>
          </p:cNvPr>
          <p:cNvSpPr/>
          <p:nvPr/>
        </p:nvSpPr>
        <p:spPr>
          <a:xfrm>
            <a:off x="5605249" y="4364643"/>
            <a:ext cx="1461188" cy="241077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6530"/>
            </a:avLst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Inpatient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Referrals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31E3E385-B419-7AEC-2FE7-9FFBC5DF6CC3}"/>
              </a:ext>
            </a:extLst>
          </p:cNvPr>
          <p:cNvSpPr/>
          <p:nvPr/>
        </p:nvSpPr>
        <p:spPr>
          <a:xfrm>
            <a:off x="7170062" y="4364643"/>
            <a:ext cx="1461188" cy="241077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6530"/>
            </a:avLst>
          </a:prstGeom>
          <a:solidFill>
            <a:srgbClr val="8AAF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Incidental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Findings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AC582D2-CF48-B3A3-0D80-D3F7495207BF}"/>
              </a:ext>
            </a:extLst>
          </p:cNvPr>
          <p:cNvSpPr/>
          <p:nvPr/>
        </p:nvSpPr>
        <p:spPr>
          <a:xfrm>
            <a:off x="1682671" y="3733083"/>
            <a:ext cx="93726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CNS Triage</a:t>
            </a: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01BABF88-9241-6D6A-D238-0CBE89A3AB80}"/>
              </a:ext>
            </a:extLst>
          </p:cNvPr>
          <p:cNvSpPr/>
          <p:nvPr/>
        </p:nvSpPr>
        <p:spPr>
          <a:xfrm>
            <a:off x="1795328" y="5085587"/>
            <a:ext cx="685800" cy="17892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0E2A85-72CF-76D9-3811-1F3C82DB7157}"/>
              </a:ext>
            </a:extLst>
          </p:cNvPr>
          <p:cNvSpPr/>
          <p:nvPr/>
        </p:nvSpPr>
        <p:spPr>
          <a:xfrm>
            <a:off x="2105582" y="4547534"/>
            <a:ext cx="65294" cy="5709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77BD492-B7B0-721A-D217-CDA924150DAA}"/>
              </a:ext>
            </a:extLst>
          </p:cNvPr>
          <p:cNvSpPr/>
          <p:nvPr/>
        </p:nvSpPr>
        <p:spPr>
          <a:xfrm>
            <a:off x="648079" y="5037229"/>
            <a:ext cx="1123568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Discharge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FA89EB-585E-8A83-C542-3F5A18441BC3}"/>
              </a:ext>
            </a:extLst>
          </p:cNvPr>
          <p:cNvSpPr/>
          <p:nvPr/>
        </p:nvSpPr>
        <p:spPr>
          <a:xfrm>
            <a:off x="2523699" y="5037227"/>
            <a:ext cx="1123568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Downgraded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B113367-6018-D006-9B87-8B5817DB55B9}"/>
              </a:ext>
            </a:extLst>
          </p:cNvPr>
          <p:cNvSpPr/>
          <p:nvPr/>
        </p:nvSpPr>
        <p:spPr>
          <a:xfrm>
            <a:off x="1669598" y="4257381"/>
            <a:ext cx="93726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CT Thorax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035D06D-0FC1-C044-7475-A14026C6D83B}"/>
              </a:ext>
            </a:extLst>
          </p:cNvPr>
          <p:cNvSpPr/>
          <p:nvPr/>
        </p:nvSpPr>
        <p:spPr>
          <a:xfrm>
            <a:off x="2057398" y="4001300"/>
            <a:ext cx="161661" cy="2415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A85B69D-430D-945F-FD64-81266F62DA86}"/>
              </a:ext>
            </a:extLst>
          </p:cNvPr>
          <p:cNvSpPr/>
          <p:nvPr/>
        </p:nvSpPr>
        <p:spPr>
          <a:xfrm>
            <a:off x="5662587" y="1291792"/>
            <a:ext cx="93726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SRM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5B4EF05-9F99-A361-BC1C-5AE349C508EC}"/>
              </a:ext>
            </a:extLst>
          </p:cNvPr>
          <p:cNvSpPr/>
          <p:nvPr/>
        </p:nvSpPr>
        <p:spPr>
          <a:xfrm>
            <a:off x="9686342" y="2969246"/>
            <a:ext cx="93726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CNS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374215A-9C37-FD9E-73AB-1B13DE69876C}"/>
              </a:ext>
            </a:extLst>
          </p:cNvPr>
          <p:cNvSpPr/>
          <p:nvPr/>
        </p:nvSpPr>
        <p:spPr>
          <a:xfrm>
            <a:off x="9686342" y="3301054"/>
            <a:ext cx="93726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+/- Cons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762C396-FFC8-8888-1F91-B4EF65C50B81}"/>
              </a:ext>
            </a:extLst>
          </p:cNvPr>
          <p:cNvSpPr/>
          <p:nvPr/>
        </p:nvSpPr>
        <p:spPr>
          <a:xfrm>
            <a:off x="9686342" y="3632862"/>
            <a:ext cx="93726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CT Thorax</a:t>
            </a:r>
          </a:p>
        </p:txBody>
      </p:sp>
      <p:sp>
        <p:nvSpPr>
          <p:cNvPr id="21" name="Bent Up Arrow 20">
            <a:extLst>
              <a:ext uri="{FF2B5EF4-FFF2-40B4-BE49-F238E27FC236}">
                <a16:creationId xmlns:a16="http://schemas.microsoft.com/office/drawing/2014/main" id="{C11FD9D9-965E-A2A9-8D36-5B484CE3F5AB}"/>
              </a:ext>
            </a:extLst>
          </p:cNvPr>
          <p:cNvSpPr/>
          <p:nvPr/>
        </p:nvSpPr>
        <p:spPr>
          <a:xfrm>
            <a:off x="6599847" y="910621"/>
            <a:ext cx="1244613" cy="570408"/>
          </a:xfrm>
          <a:prstGeom prst="bentUpArrow">
            <a:avLst>
              <a:gd name="adj1" fmla="val 1698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139695A-B5F5-AF32-321B-18DE7C5D584D}"/>
              </a:ext>
            </a:extLst>
          </p:cNvPr>
          <p:cNvSpPr/>
          <p:nvPr/>
        </p:nvSpPr>
        <p:spPr>
          <a:xfrm>
            <a:off x="5715806" y="5043731"/>
            <a:ext cx="1127893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Cons/Reg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E619B00-7D1A-B2AA-C285-28D67E437E4E}"/>
              </a:ext>
            </a:extLst>
          </p:cNvPr>
          <p:cNvSpPr/>
          <p:nvPr/>
        </p:nvSpPr>
        <p:spPr>
          <a:xfrm>
            <a:off x="5731020" y="5346540"/>
            <a:ext cx="1112680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+/- CNS input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DFC600A-F45E-88CA-AC53-846CCB8A073D}"/>
              </a:ext>
            </a:extLst>
          </p:cNvPr>
          <p:cNvSpPr/>
          <p:nvPr/>
        </p:nvSpPr>
        <p:spPr>
          <a:xfrm>
            <a:off x="4161465" y="5214481"/>
            <a:ext cx="1021224" cy="275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Cons Triage</a:t>
            </a:r>
          </a:p>
        </p:txBody>
      </p:sp>
    </p:spTree>
    <p:extLst>
      <p:ext uri="{BB962C8B-B14F-4D97-AF65-F5344CB8AC3E}">
        <p14:creationId xmlns:p14="http://schemas.microsoft.com/office/powerpoint/2010/main" val="31953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2" grpId="0" animBg="1"/>
      <p:bldP spid="3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AA367-EB89-A6CD-9110-32B56166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Usual Patient Journey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65030A-8949-9408-7E3E-DE51991135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428957"/>
              </p:ext>
            </p:extLst>
          </p:nvPr>
        </p:nvGraphicFramePr>
        <p:xfrm>
          <a:off x="838200" y="255955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09E07C59-D466-217B-0436-01A4F768E785}"/>
              </a:ext>
            </a:extLst>
          </p:cNvPr>
          <p:cNvSpPr/>
          <p:nvPr/>
        </p:nvSpPr>
        <p:spPr>
          <a:xfrm>
            <a:off x="2011680" y="3314700"/>
            <a:ext cx="662940" cy="25146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7685D1AC-5095-EED1-CF34-CFB166854F32}"/>
              </a:ext>
            </a:extLst>
          </p:cNvPr>
          <p:cNvSpPr/>
          <p:nvPr/>
        </p:nvSpPr>
        <p:spPr>
          <a:xfrm>
            <a:off x="3604260" y="3318510"/>
            <a:ext cx="662940" cy="25146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857A3092-5756-6EDB-2256-0D364F283B6B}"/>
              </a:ext>
            </a:extLst>
          </p:cNvPr>
          <p:cNvSpPr/>
          <p:nvPr/>
        </p:nvSpPr>
        <p:spPr>
          <a:xfrm>
            <a:off x="5105400" y="3314700"/>
            <a:ext cx="662940" cy="25146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7785FC55-35C3-F61C-D897-A649D1411505}"/>
              </a:ext>
            </a:extLst>
          </p:cNvPr>
          <p:cNvSpPr/>
          <p:nvPr/>
        </p:nvSpPr>
        <p:spPr>
          <a:xfrm>
            <a:off x="6614164" y="3314700"/>
            <a:ext cx="636270" cy="25146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F2934C6C-222E-3D57-4F73-A22365A2FCD4}"/>
              </a:ext>
            </a:extLst>
          </p:cNvPr>
          <p:cNvSpPr/>
          <p:nvPr/>
        </p:nvSpPr>
        <p:spPr>
          <a:xfrm>
            <a:off x="8119110" y="3314700"/>
            <a:ext cx="636270" cy="25146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-turn Arrow 11">
            <a:extLst>
              <a:ext uri="{FF2B5EF4-FFF2-40B4-BE49-F238E27FC236}">
                <a16:creationId xmlns:a16="http://schemas.microsoft.com/office/drawing/2014/main" id="{87DE3D60-C7CD-3ADE-E180-9DF68E854B81}"/>
              </a:ext>
            </a:extLst>
          </p:cNvPr>
          <p:cNvSpPr/>
          <p:nvPr/>
        </p:nvSpPr>
        <p:spPr>
          <a:xfrm flipH="1">
            <a:off x="4267200" y="2010728"/>
            <a:ext cx="3427476" cy="899350"/>
          </a:xfrm>
          <a:prstGeom prst="uturnArrow">
            <a:avLst>
              <a:gd name="adj1" fmla="val 16104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A0FF2030-B521-B0F5-116F-0FEA690E2C4C}"/>
              </a:ext>
            </a:extLst>
          </p:cNvPr>
          <p:cNvSpPr/>
          <p:nvPr/>
        </p:nvSpPr>
        <p:spPr>
          <a:xfrm>
            <a:off x="838200" y="6160770"/>
            <a:ext cx="10515600" cy="473393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Lung CNS Support</a:t>
            </a:r>
          </a:p>
        </p:txBody>
      </p:sp>
    </p:spTree>
    <p:extLst>
      <p:ext uri="{BB962C8B-B14F-4D97-AF65-F5344CB8AC3E}">
        <p14:creationId xmlns:p14="http://schemas.microsoft.com/office/powerpoint/2010/main" val="16629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1FAB03-1C98-3540-B981-FF2F6E4C9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F1FAB03-1C98-3540-B981-FF2F6E4C9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59C0C8-36A2-0143-8443-93AC22305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7759C0C8-36A2-0143-8443-93AC22305C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97CB5E-C7BD-4E4F-B900-42F0E61D1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0697CB5E-C7BD-4E4F-B900-42F0E61D19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995F4D-365D-5F4B-8C85-D3EAF53A1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D995F4D-365D-5F4B-8C85-D3EAF53A1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A05012-AD5D-8449-BB5E-FA4A2E8A8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BA05012-AD5D-8449-BB5E-FA4A2E8A80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BE2896-E060-F84D-871D-9E30FC98E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48BE2896-E060-F84D-871D-9E30FC98E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907826-AA2E-AE4A-A038-D090EFEA6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68907826-AA2E-AE4A-A038-D090EFEA6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532225-60BE-3247-AD80-2EDC27F0A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90532225-60BE-3247-AD80-2EDC27F0A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A7EDDE-B40F-3749-BB86-3F91F04D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5FA7EDDE-B40F-3749-BB86-3F91F04D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2DDDB4-A450-B74E-A1E3-67A1EF4EC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182DDDB4-A450-B74E-A1E3-67A1EF4EC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E27D00-D619-9C45-8F5F-8F8FE19F6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D2E27D00-D619-9C45-8F5F-8F8FE19F6D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589C7A-5AA4-7249-A0AC-98F88000F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dgm id="{7C589C7A-5AA4-7249-A0AC-98F88000F5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E2F9FA-E01E-2345-90E9-3073D2C3E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E9E2F9FA-E01E-2345-90E9-3073D2C3E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8CBBEA-2BC1-544D-9CBC-08E4B8278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dgm id="{708CBBEA-2BC1-544D-9CBC-08E4B82781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1F09F0-7A7D-CA4C-B89D-C85965388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graphicEl>
                                              <a:dgm id="{091F09F0-7A7D-CA4C-B89D-C85965388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9D0313-04D0-6646-821E-9A26B2A40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>
                                            <p:graphicEl>
                                              <a:dgm id="{399D0313-04D0-6646-821E-9A26B2A400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19B376-701E-2E47-A048-2BFC5512C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graphicEl>
                                              <a:dgm id="{6C19B376-701E-2E47-A048-2BFC5512C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B597F6-F305-D640-804C-1ACA39D3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>
                                            <p:graphicEl>
                                              <a:dgm id="{D7B597F6-F305-D640-804C-1ACA39D3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D3B8A9-DC8C-6546-AB04-7640C1A7C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>
                                            <p:graphicEl>
                                              <a:dgm id="{5ED3B8A9-DC8C-6546-AB04-7640C1A7C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D43B0C-60C2-364A-B8B0-EEF5FFB82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>
                                            <p:graphicEl>
                                              <a:dgm id="{0BD43B0C-60C2-364A-B8B0-EEF5FFB82D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0E56F5-F27F-7444-AC39-AD6458987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860E56F5-F27F-7444-AC39-AD6458987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E0D3AA-B4E7-B349-BA51-B056470F5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C4E0D3AA-B4E7-B349-BA51-B056470F5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1B43F4-C6BC-044B-80CC-8CDABF04D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>
                                            <p:graphicEl>
                                              <a:dgm id="{3E1B43F4-C6BC-044B-80CC-8CDABF04D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722380-7AEA-F944-BC43-A8750DCAD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">
                                            <p:graphicEl>
                                              <a:dgm id="{19722380-7AEA-F944-BC43-A8750DCAD2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9B4D83-5136-5143-AC8E-E9C41E366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>
                                            <p:graphicEl>
                                              <a:dgm id="{F69B4D83-5136-5143-AC8E-E9C41E366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6CCF1B-1FA6-4546-AC69-03183F693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>
                                            <p:graphicEl>
                                              <a:dgm id="{DA6CCF1B-1FA6-4546-AC69-03183F693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794789-28B2-E946-9F15-468BC3F4A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">
                                            <p:graphicEl>
                                              <a:dgm id="{00794789-28B2-E946-9F15-468BC3F4A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4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EF243F-EDB1-0A1E-FC48-7CF274EAE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</a:rPr>
              <a:t>USC (2WW) Clinic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3DCEBE7-32C1-35DC-44A7-B76C5E312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>
                <a:solidFill>
                  <a:srgbClr val="595959"/>
                </a:solidFill>
              </a:rPr>
              <a:t>Consultant led</a:t>
            </a:r>
          </a:p>
          <a:p>
            <a:r>
              <a:rPr lang="en-US" sz="1700" dirty="0">
                <a:solidFill>
                  <a:srgbClr val="595959"/>
                </a:solidFill>
              </a:rPr>
              <a:t>CNS support</a:t>
            </a:r>
          </a:p>
          <a:p>
            <a:r>
              <a:rPr lang="en-US" sz="1700" dirty="0">
                <a:solidFill>
                  <a:srgbClr val="595959"/>
                </a:solidFill>
              </a:rPr>
              <a:t>Focused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595959"/>
                </a:solidFill>
              </a:rPr>
              <a:t>Symptoms and signs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595959"/>
                </a:solidFill>
              </a:rPr>
              <a:t>Risk factors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595959"/>
                </a:solidFill>
              </a:rPr>
              <a:t>Co-morbidities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595959"/>
                </a:solidFill>
              </a:rPr>
              <a:t>Medications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595959"/>
                </a:solidFill>
              </a:rPr>
              <a:t>Functional status: Performance status (0-4)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595959"/>
                </a:solidFill>
              </a:rPr>
              <a:t>Preferences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700" dirty="0">
              <a:solidFill>
                <a:srgbClr val="595959"/>
              </a:solidFill>
            </a:endParaRPr>
          </a:p>
          <a:p>
            <a:r>
              <a:rPr lang="en-US" sz="1700" dirty="0">
                <a:solidFill>
                  <a:srgbClr val="595959"/>
                </a:solidFill>
              </a:rPr>
              <a:t>Investigations requested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E30A4-6E36-3817-4EC0-DBED2EFB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527" y="685799"/>
            <a:ext cx="2959604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4E1FD-44D0-95F4-7FF3-69267A90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Pre-MDT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8E046C67-C894-1897-EFD3-E445F9167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5865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90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AC3D78D-F72A-D845-9E11-9C33EB94E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DAC3D78D-F72A-D845-9E11-9C33EB94EA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5463102-622C-B847-A7A2-2DF4F64D6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graphicEl>
                                              <a:dgm id="{25463102-622C-B847-A7A2-2DF4F64D69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A99A3A0-FE33-8340-8916-02D91533D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graphicEl>
                                              <a:dgm id="{5A99A3A0-FE33-8340-8916-02D91533D2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27041CD-3C63-6545-BC0C-FF884B649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graphicEl>
                                              <a:dgm id="{F27041CD-3C63-6545-BC0C-FF884B649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CB84B34-0B4E-8A47-892F-D332EF16C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graphicEl>
                                              <a:dgm id="{3CB84B34-0B4E-8A47-892F-D332EF16CC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D81961B-CF3B-FD41-8610-03034023C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graphicEl>
                                              <a:dgm id="{2D81961B-CF3B-FD41-8610-03034023C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9721A69-0465-6D43-8F16-EE6FDA87D1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graphicEl>
                                              <a:dgm id="{79721A69-0465-6D43-8F16-EE6FDA87D1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37B5F5B-F547-F84A-A119-E011F0FE7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graphicEl>
                                              <a:dgm id="{437B5F5B-F547-F84A-A119-E011F0FE7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C1CCD7E-5E96-574D-96AE-3CF4A73DB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graphicEl>
                                              <a:dgm id="{BC1CCD7E-5E96-574D-96AE-3CF4A73DB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A49F11E-B36C-1446-92CD-8752EFB18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BA49F11E-B36C-1446-92CD-8752EFB18E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11A9BEF-2157-794A-B70A-079C8F439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511A9BEF-2157-794A-B70A-079C8F439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38ECD90-2800-614E-8275-B71AD1FE8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graphicEl>
                                              <a:dgm id="{838ECD90-2800-614E-8275-B71AD1FE8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39FFA-6C7B-99F2-9F62-0A9552BF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940" y="264158"/>
            <a:ext cx="5310116" cy="1322887"/>
          </a:xfrm>
        </p:spPr>
        <p:txBody>
          <a:bodyPr>
            <a:normAutofit/>
          </a:bodyPr>
          <a:lstStyle/>
          <a:p>
            <a:r>
              <a:rPr lang="en-US" dirty="0"/>
              <a:t>Lung MDT</a:t>
            </a:r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C88F0B7-2DB8-638C-E75D-388894C90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3980" y="1663399"/>
            <a:ext cx="5516967" cy="35412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A086C-8226-F3DE-75D8-2D2AF26C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666" y="1851202"/>
            <a:ext cx="5310116" cy="39085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Tue AM 09:00 – 10:30</a:t>
            </a:r>
          </a:p>
          <a:p>
            <a:r>
              <a:rPr lang="en-US" sz="2000" dirty="0"/>
              <a:t>Face-to-face &amp; virtual</a:t>
            </a:r>
          </a:p>
          <a:p>
            <a:r>
              <a:rPr lang="en-US" sz="2000" dirty="0"/>
              <a:t>MDT coordinator</a:t>
            </a:r>
          </a:p>
          <a:p>
            <a:r>
              <a:rPr lang="en-US" sz="2000" dirty="0"/>
              <a:t>Lung CNS</a:t>
            </a:r>
          </a:p>
          <a:p>
            <a:r>
              <a:rPr lang="en-US" sz="2000" dirty="0"/>
              <a:t>Respiratory consultants x 2</a:t>
            </a:r>
          </a:p>
          <a:p>
            <a:r>
              <a:rPr lang="en-US" sz="2000" dirty="0"/>
              <a:t>Radiology consultant</a:t>
            </a:r>
          </a:p>
          <a:p>
            <a:r>
              <a:rPr lang="en-US" sz="2000" dirty="0"/>
              <a:t>Histopathologist (STH)</a:t>
            </a:r>
          </a:p>
          <a:p>
            <a:r>
              <a:rPr lang="en-US" sz="2000" dirty="0"/>
              <a:t>Thoracic surgeon (STH)</a:t>
            </a:r>
          </a:p>
          <a:p>
            <a:r>
              <a:rPr lang="en-US" sz="2000" dirty="0"/>
              <a:t>Oncologist (WPH)</a:t>
            </a:r>
          </a:p>
          <a:p>
            <a:r>
              <a:rPr lang="en-US" sz="2000" dirty="0"/>
              <a:t>SPCT consultant</a:t>
            </a:r>
          </a:p>
          <a:p>
            <a:r>
              <a:rPr lang="en-US" sz="2000" dirty="0"/>
              <a:t>+/- Observer / Medical students / Managers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05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436C8-3D60-5BA0-8015-A6F3EB97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FDC2204-A9FC-A1A4-ABDD-6D93ADA79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1BD77C-6F20-4031-A974-07731798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51F04-6BD9-FC73-4780-D7A824BF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940" y="264158"/>
            <a:ext cx="5310116" cy="1322887"/>
          </a:xfrm>
        </p:spPr>
        <p:txBody>
          <a:bodyPr>
            <a:normAutofit/>
          </a:bodyPr>
          <a:lstStyle/>
          <a:p>
            <a:r>
              <a:rPr lang="en-US" dirty="0"/>
              <a:t>Lung MDT</a:t>
            </a:r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032C3D3-BEC5-AFD2-2697-CD4733A1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3980" y="1663399"/>
            <a:ext cx="5516967" cy="35412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82E5B-43A1-384F-CC2E-6D56AE52C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666" y="1851202"/>
            <a:ext cx="5310116" cy="39085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Investigations Decisions</a:t>
            </a:r>
          </a:p>
          <a:p>
            <a:pPr lvl="1" indent="-285750">
              <a:buFont typeface="Courier New" panose="020B0604020202020204" pitchFamily="34" charset="0"/>
              <a:buChar char="o"/>
            </a:pPr>
            <a:r>
              <a:rPr lang="en-US" dirty="0"/>
              <a:t>Least invasive, most informative</a:t>
            </a:r>
          </a:p>
          <a:p>
            <a:pPr lvl="2" indent="-285750">
              <a:buFont typeface="Courier New" panose="020B0604020202020204" pitchFamily="34" charset="0"/>
              <a:buChar char="o"/>
            </a:pPr>
            <a:r>
              <a:rPr lang="en-US" dirty="0"/>
              <a:t>Location of cancer</a:t>
            </a:r>
          </a:p>
          <a:p>
            <a:pPr lvl="2" indent="-285750">
              <a:buFont typeface="Courier New" panose="020B0604020202020204" pitchFamily="34" charset="0"/>
              <a:buChar char="o"/>
            </a:pPr>
            <a:r>
              <a:rPr lang="en-US" dirty="0"/>
              <a:t>Staging / tissue diagnosis</a:t>
            </a:r>
          </a:p>
          <a:p>
            <a:pPr lvl="2" indent="-285750">
              <a:buFont typeface="Courier New" panose="020B0604020202020204" pitchFamily="34" charset="0"/>
              <a:buChar char="o"/>
            </a:pPr>
            <a:r>
              <a:rPr lang="en-US" dirty="0"/>
              <a:t>Patient's preferences</a:t>
            </a:r>
          </a:p>
        </p:txBody>
      </p:sp>
    </p:spTree>
    <p:extLst>
      <p:ext uri="{BB962C8B-B14F-4D97-AF65-F5344CB8AC3E}">
        <p14:creationId xmlns:p14="http://schemas.microsoft.com/office/powerpoint/2010/main" val="40757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564</Words>
  <Application>Microsoft Office PowerPoint</Application>
  <PresentationFormat>Widescreen</PresentationFormat>
  <Paragraphs>203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Arial,Sans-Serif</vt:lpstr>
      <vt:lpstr>Calibri</vt:lpstr>
      <vt:lpstr>Courier New</vt:lpstr>
      <vt:lpstr>Courier New,monospace</vt:lpstr>
      <vt:lpstr>Office Theme</vt:lpstr>
      <vt:lpstr>Lung Cancer Services &amp; Pathways</vt:lpstr>
      <vt:lpstr>Cancer Services</vt:lpstr>
      <vt:lpstr>PowerPoint Presentation</vt:lpstr>
      <vt:lpstr>PowerPoint Presentation</vt:lpstr>
      <vt:lpstr>Usual Patient Journey</vt:lpstr>
      <vt:lpstr>USC (2WW) Clinic</vt:lpstr>
      <vt:lpstr>Pre-MDT</vt:lpstr>
      <vt:lpstr>Lung MDT</vt:lpstr>
      <vt:lpstr>Lung MDT</vt:lpstr>
      <vt:lpstr>Lung MDT</vt:lpstr>
      <vt:lpstr>Investigations</vt:lpstr>
      <vt:lpstr>Bronchoscopy / EBUS / EUS</vt:lpstr>
      <vt:lpstr>PowerPoint Presentation</vt:lpstr>
      <vt:lpstr>PowerPoint Presentation</vt:lpstr>
      <vt:lpstr>PowerPoint Presentation</vt:lpstr>
      <vt:lpstr>Pleural Procedures</vt:lpstr>
      <vt:lpstr>Pleural Procedures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not always cancer.</vt:lpstr>
      <vt:lpstr>PowerPoint Presentation</vt:lpstr>
      <vt:lpstr>PowerPoint Presentation</vt:lpstr>
      <vt:lpstr>Targeted Lung Health Check</vt:lpstr>
      <vt:lpstr>Targeted Lung Health Check</vt:lpstr>
      <vt:lpstr>Targeted Lung Health Check</vt:lpstr>
      <vt:lpstr>TLHC Referrals From SRM</vt:lpstr>
      <vt:lpstr>Targeted Lung Health Check</vt:lpstr>
      <vt:lpstr>Targeted Lung Health Check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 Cancer Services &amp; Pathways</dc:title>
  <dc:creator>Sharif Ullah</dc:creator>
  <cp:lastModifiedBy>SMITH, Emma (BHF LUNDWOOD SURGERY)</cp:lastModifiedBy>
  <cp:revision>601</cp:revision>
  <dcterms:created xsi:type="dcterms:W3CDTF">2024-11-01T10:52:48Z</dcterms:created>
  <dcterms:modified xsi:type="dcterms:W3CDTF">2024-11-18T11:59:48Z</dcterms:modified>
</cp:coreProperties>
</file>